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7" r:id="rId2"/>
    <p:sldMasterId id="2147483688" r:id="rId3"/>
    <p:sldMasterId id="2147483686" r:id="rId4"/>
    <p:sldMasterId id="2147483689" r:id="rId5"/>
    <p:sldMasterId id="2147483690" r:id="rId6"/>
    <p:sldMasterId id="2147483691" r:id="rId7"/>
    <p:sldMasterId id="2147483692" r:id="rId8"/>
    <p:sldMasterId id="2147483693" r:id="rId9"/>
  </p:sldMasterIdLst>
  <p:notesMasterIdLst>
    <p:notesMasterId r:id="rId39"/>
  </p:notesMasterIdLst>
  <p:handoutMasterIdLst>
    <p:handoutMasterId r:id="rId40"/>
  </p:handoutMasterIdLst>
  <p:sldIdLst>
    <p:sldId id="256"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3"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FF"/>
    <a:srgbClr val="4D4D4D"/>
    <a:srgbClr val="00AAF0"/>
    <a:srgbClr val="1C1C1C"/>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158" autoAdjust="0"/>
    <p:restoredTop sz="99570" autoAdjust="0"/>
  </p:normalViewPr>
  <p:slideViewPr>
    <p:cSldViewPr>
      <p:cViewPr>
        <p:scale>
          <a:sx n="75" d="100"/>
          <a:sy n="75" d="100"/>
        </p:scale>
        <p:origin x="-1188" y="-85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roundedCorners val="1"/>
  <c:chart>
    <c:plotArea>
      <c:layout>
        <c:manualLayout>
          <c:layoutTarget val="inner"/>
          <c:xMode val="edge"/>
          <c:yMode val="edge"/>
          <c:x val="0.15062761506276151"/>
          <c:y val="9.9547511312217216E-2"/>
          <c:w val="0.71757322175732208"/>
          <c:h val="0.73755656108597278"/>
        </c:manualLayout>
      </c:layout>
      <c:barChart>
        <c:barDir val="col"/>
        <c:grouping val="clustered"/>
        <c:ser>
          <c:idx val="0"/>
          <c:order val="0"/>
          <c:tx>
            <c:strRef>
              <c:f>Sheet1!$C$3</c:f>
              <c:strCache>
                <c:ptCount val="1"/>
                <c:pt idx="0">
                  <c:v>BioS™</c:v>
                </c:pt>
              </c:strCache>
            </c:strRef>
          </c:tx>
          <c:spPr>
            <a:solidFill>
              <a:schemeClr val="tx1"/>
            </a:solidFill>
            <a:ln w="13945">
              <a:solidFill>
                <a:srgbClr val="000000"/>
              </a:solidFill>
              <a:prstDash val="solid"/>
            </a:ln>
          </c:spPr>
          <c:cat>
            <c:strRef>
              <c:f>Sheet1!$B$4:$B$7</c:f>
              <c:strCache>
                <c:ptCount val="4"/>
                <c:pt idx="0">
                  <c:v>Cellulase</c:v>
                </c:pt>
                <c:pt idx="1">
                  <c:v>Amylase</c:v>
                </c:pt>
                <c:pt idx="2">
                  <c:v>Protease</c:v>
                </c:pt>
                <c:pt idx="3">
                  <c:v>Lipase</c:v>
                </c:pt>
              </c:strCache>
            </c:strRef>
          </c:cat>
          <c:val>
            <c:numRef>
              <c:f>Sheet1!$C$4:$C$7</c:f>
              <c:numCache>
                <c:formatCode>General</c:formatCode>
                <c:ptCount val="4"/>
                <c:pt idx="0">
                  <c:v>8</c:v>
                </c:pt>
                <c:pt idx="1">
                  <c:v>5</c:v>
                </c:pt>
                <c:pt idx="2">
                  <c:v>7</c:v>
                </c:pt>
                <c:pt idx="3">
                  <c:v>3</c:v>
                </c:pt>
              </c:numCache>
            </c:numRef>
          </c:val>
        </c:ser>
        <c:ser>
          <c:idx val="1"/>
          <c:order val="1"/>
          <c:tx>
            <c:strRef>
              <c:f>Sheet1!$D$3</c:f>
              <c:strCache>
                <c:ptCount val="1"/>
                <c:pt idx="0">
                  <c:v>MSB</c:v>
                </c:pt>
              </c:strCache>
            </c:strRef>
          </c:tx>
          <c:spPr>
            <a:solidFill>
              <a:srgbClr val="FFC000"/>
            </a:solidFill>
            <a:ln w="13945">
              <a:solidFill>
                <a:srgbClr val="000000"/>
              </a:solidFill>
              <a:prstDash val="solid"/>
            </a:ln>
          </c:spPr>
          <c:cat>
            <c:strRef>
              <c:f>Sheet1!$B$4:$B$7</c:f>
              <c:strCache>
                <c:ptCount val="4"/>
                <c:pt idx="0">
                  <c:v>Cellulase</c:v>
                </c:pt>
                <c:pt idx="1">
                  <c:v>Amylase</c:v>
                </c:pt>
                <c:pt idx="2">
                  <c:v>Protease</c:v>
                </c:pt>
                <c:pt idx="3">
                  <c:v>Lipase</c:v>
                </c:pt>
              </c:strCache>
            </c:strRef>
          </c:cat>
          <c:val>
            <c:numRef>
              <c:f>Sheet1!$D$4:$D$7</c:f>
              <c:numCache>
                <c:formatCode>General</c:formatCode>
                <c:ptCount val="4"/>
                <c:pt idx="0">
                  <c:v>0.5</c:v>
                </c:pt>
                <c:pt idx="1">
                  <c:v>5</c:v>
                </c:pt>
                <c:pt idx="2">
                  <c:v>4</c:v>
                </c:pt>
                <c:pt idx="3">
                  <c:v>1.5</c:v>
                </c:pt>
              </c:numCache>
            </c:numRef>
          </c:val>
        </c:ser>
        <c:dLbls/>
        <c:axId val="88863872"/>
        <c:axId val="88865408"/>
      </c:barChart>
      <c:catAx>
        <c:axId val="88863872"/>
        <c:scaling>
          <c:orientation val="minMax"/>
        </c:scaling>
        <c:axPos val="b"/>
        <c:numFmt formatCode="General" sourceLinked="1"/>
        <c:tickLblPos val="nextTo"/>
        <c:spPr>
          <a:ln w="3486">
            <a:solidFill>
              <a:srgbClr val="000000"/>
            </a:solidFill>
            <a:prstDash val="solid"/>
          </a:ln>
        </c:spPr>
        <c:txPr>
          <a:bodyPr rot="0" vert="horz"/>
          <a:lstStyle/>
          <a:p>
            <a:pPr>
              <a:defRPr lang="nl-NL"/>
            </a:pPr>
            <a:endParaRPr lang="en-US"/>
          </a:p>
        </c:txPr>
        <c:crossAx val="88865408"/>
        <c:crosses val="autoZero"/>
        <c:auto val="1"/>
        <c:lblAlgn val="ctr"/>
        <c:lblOffset val="100"/>
        <c:tickLblSkip val="1"/>
        <c:tickMarkSkip val="1"/>
      </c:catAx>
      <c:valAx>
        <c:axId val="88865408"/>
        <c:scaling>
          <c:orientation val="minMax"/>
        </c:scaling>
        <c:axPos val="l"/>
        <c:majorGridlines>
          <c:spPr>
            <a:ln w="3486">
              <a:solidFill>
                <a:srgbClr val="000000"/>
              </a:solidFill>
              <a:prstDash val="solid"/>
            </a:ln>
          </c:spPr>
        </c:majorGridlines>
        <c:title>
          <c:tx>
            <c:rich>
              <a:bodyPr/>
              <a:lstStyle/>
              <a:p>
                <a:pPr>
                  <a:defRPr lang="nl-NL"/>
                </a:pPr>
                <a:r>
                  <a:rPr lang="en-US" dirty="0"/>
                  <a:t>Size of zones of clearing (</a:t>
                </a:r>
                <a:r>
                  <a:rPr lang="en-US" dirty="0" smtClean="0"/>
                  <a:t>mm) after </a:t>
                </a:r>
                <a:r>
                  <a:rPr lang="en-US" dirty="0"/>
                  <a:t>24-48 hours</a:t>
                </a:r>
              </a:p>
            </c:rich>
          </c:tx>
          <c:layout>
            <c:manualLayout>
              <c:xMode val="edge"/>
              <c:yMode val="edge"/>
              <c:x val="1.9274981500958837E-2"/>
              <c:y val="0.18116999229705466"/>
            </c:manualLayout>
          </c:layout>
          <c:spPr>
            <a:noFill/>
            <a:ln w="27890">
              <a:noFill/>
            </a:ln>
          </c:spPr>
        </c:title>
        <c:numFmt formatCode="General" sourceLinked="1"/>
        <c:tickLblPos val="nextTo"/>
        <c:spPr>
          <a:ln w="3486">
            <a:solidFill>
              <a:srgbClr val="000000"/>
            </a:solidFill>
            <a:prstDash val="solid"/>
          </a:ln>
        </c:spPr>
        <c:txPr>
          <a:bodyPr rot="0" vert="horz"/>
          <a:lstStyle/>
          <a:p>
            <a:pPr>
              <a:defRPr lang="nl-NL"/>
            </a:pPr>
            <a:endParaRPr lang="en-US"/>
          </a:p>
        </c:txPr>
        <c:crossAx val="88863872"/>
        <c:crosses val="autoZero"/>
        <c:crossBetween val="between"/>
      </c:valAx>
      <c:spPr>
        <a:solidFill>
          <a:schemeClr val="bg1"/>
        </a:solidFill>
        <a:ln w="13945">
          <a:solidFill>
            <a:srgbClr val="808080"/>
          </a:solidFill>
          <a:prstDash val="solid"/>
        </a:ln>
      </c:spPr>
    </c:plotArea>
    <c:legend>
      <c:legendPos val="r"/>
      <c:layout>
        <c:manualLayout>
          <c:xMode val="edge"/>
          <c:yMode val="edge"/>
          <c:x val="0.81799163179916334"/>
          <c:y val="0.28054298642533931"/>
          <c:w val="0.14435146443514643"/>
          <c:h val="0.18552036199095023"/>
        </c:manualLayout>
      </c:layout>
      <c:spPr>
        <a:solidFill>
          <a:srgbClr val="FFFFFF"/>
        </a:solidFill>
        <a:ln w="3486">
          <a:solidFill>
            <a:srgbClr val="000000"/>
          </a:solidFill>
          <a:prstDash val="solid"/>
        </a:ln>
      </c:spPr>
      <c:txPr>
        <a:bodyPr/>
        <a:lstStyle/>
        <a:p>
          <a:pPr>
            <a:defRPr lang="nl-NL"/>
          </a:pPr>
          <a:endParaRPr lang="en-US"/>
        </a:p>
      </c:txPr>
    </c:legend>
    <c:plotVisOnly val="1"/>
    <c:dispBlanksAs val="gap"/>
  </c:chart>
  <c:spPr>
    <a:solidFill>
      <a:srgbClr val="FFFFFF"/>
    </a:solidFill>
    <a:ln w="3486">
      <a:solidFill>
        <a:srgbClr val="000000"/>
      </a:solidFill>
      <a:prstDash val="solid"/>
    </a:ln>
  </c:spPr>
  <c:txPr>
    <a:bodyPr/>
    <a:lstStyle/>
    <a:p>
      <a:pPr>
        <a:defRPr sz="1016" b="0" i="0" u="none" strike="noStrike" baseline="0">
          <a:solidFill>
            <a:srgbClr val="000000"/>
          </a:solidFill>
          <a:latin typeface="+mn-lt"/>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drawing1.xml><?xml version="1.0" encoding="utf-8"?>
<c:userShapes xmlns:c="http://schemas.openxmlformats.org/drawingml/2006/chart">
  <cdr:relSizeAnchor xmlns:cdr="http://schemas.openxmlformats.org/drawingml/2006/chartDrawing">
    <cdr:from>
      <cdr:x>0.5064</cdr:x>
      <cdr:y>0.44469</cdr:y>
    </cdr:from>
    <cdr:to>
      <cdr:x>0.57015</cdr:x>
      <cdr:y>0.52794</cdr:y>
    </cdr:to>
    <cdr:sp macro="" textlink="">
      <cdr:nvSpPr>
        <cdr:cNvPr id="3073" name="Text Box 1"/>
        <cdr:cNvSpPr txBox="1">
          <a:spLocks xmlns:a="http://schemas.openxmlformats.org/drawingml/2006/main" noChangeArrowheads="1"/>
        </cdr:cNvSpPr>
      </cdr:nvSpPr>
      <cdr:spPr bwMode="auto">
        <a:xfrm xmlns:a="http://schemas.openxmlformats.org/drawingml/2006/main">
          <a:off x="2533482" y="1029320"/>
          <a:ext cx="318939" cy="1926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a:solidFill>
                <a:srgbClr xmlns:mc="http://schemas.openxmlformats.org/markup-compatibility/2006" val="000000" mc:Ignorable="a14" a14:legacySpreadsheetColorIndex="64"/>
              </a:solidFill>
            </a14:hiddenFill>
          </a:ext>
          <a:ext uri="{91240B29-F687-4F45-9708-019B960494DF}">
            <a14:hiddenLine xmlns:a14="http://schemas.microsoft.com/office/drawing/2010/main" xmlns=""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nl-NL" sz="925" b="0" i="0" u="none" strike="noStrike" baseline="0" dirty="0">
              <a:solidFill>
                <a:srgbClr val="000000"/>
              </a:solidFill>
              <a:latin typeface="Arial"/>
              <a:cs typeface="Arial"/>
            </a:rPr>
            <a:t>GTs</a:t>
          </a:r>
          <a:endParaRPr lang="nl-NL"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1"/>
          <p:cNvSpPr>
            <a:spLocks noGrp="1"/>
          </p:cNvSpPr>
          <p:nvPr>
            <p:ph type="hdr" sz="quarter"/>
          </p:nvPr>
        </p:nvSpPr>
        <p:spPr>
          <a:xfrm>
            <a:off x="533400" y="228600"/>
            <a:ext cx="5791200" cy="457200"/>
          </a:xfrm>
          <a:prstGeom prst="rect">
            <a:avLst/>
          </a:prstGeom>
        </p:spPr>
        <p:txBody>
          <a:bodyPr vert="horz" wrap="square" lIns="0" tIns="0" rIns="0" bIns="0" numCol="1" anchor="t" anchorCtr="0" compatLnSpc="1">
            <a:prstTxWarp prst="textNoShape">
              <a:avLst/>
            </a:prstTxWarp>
          </a:bodyPr>
          <a:lstStyle>
            <a:lvl1pPr>
              <a:defRPr>
                <a:solidFill>
                  <a:srgbClr val="7F7F7F"/>
                </a:solidFill>
                <a:latin typeface="Lucida Sans Unicode" pitchFamily="34" charset="0"/>
                <a:cs typeface="Lucida Sans Unicode" pitchFamily="34" charset="0"/>
              </a:defRPr>
            </a:lvl1pPr>
          </a:lstStyle>
          <a:p>
            <a:endParaRPr lang="nl-NL"/>
          </a:p>
        </p:txBody>
      </p:sp>
      <p:sp>
        <p:nvSpPr>
          <p:cNvPr id="9" name="Date Placeholder 2"/>
          <p:cNvSpPr>
            <a:spLocks noGrp="1"/>
          </p:cNvSpPr>
          <p:nvPr>
            <p:ph type="dt" idx="1"/>
          </p:nvPr>
        </p:nvSpPr>
        <p:spPr>
          <a:xfrm>
            <a:off x="4648200" y="8458200"/>
            <a:ext cx="1066800" cy="457200"/>
          </a:xfrm>
          <a:prstGeom prst="rect">
            <a:avLst/>
          </a:prstGeom>
        </p:spPr>
        <p:txBody>
          <a:bodyPr vert="horz" wrap="square" lIns="0" tIns="0" rIns="0" bIns="0" numCol="1" anchor="b" anchorCtr="0" compatLnSpc="1">
            <a:prstTxWarp prst="textNoShape">
              <a:avLst/>
            </a:prstTxWarp>
          </a:bodyPr>
          <a:lstStyle>
            <a:lvl1pPr algn="r">
              <a:defRPr sz="1000">
                <a:solidFill>
                  <a:srgbClr val="7F7F7F"/>
                </a:solidFill>
                <a:latin typeface="Lucida Sans Unicode" pitchFamily="34" charset="0"/>
                <a:cs typeface="Lucida Sans Unicode" pitchFamily="34" charset="0"/>
              </a:defRPr>
            </a:lvl1pPr>
          </a:lstStyle>
          <a:p>
            <a:fld id="{C558F7F2-7D4A-45D4-84BC-486D46F26AE6}" type="datetime1">
              <a:rPr lang="en-US"/>
              <a:pPr/>
              <a:t>9/27/2013</a:t>
            </a:fld>
            <a:endParaRPr lang="en-US"/>
          </a:p>
        </p:txBody>
      </p:sp>
      <p:sp>
        <p:nvSpPr>
          <p:cNvPr id="10" name="Footer Placeholder 5"/>
          <p:cNvSpPr>
            <a:spLocks noGrp="1"/>
          </p:cNvSpPr>
          <p:nvPr>
            <p:ph type="ftr" sz="quarter" idx="2"/>
          </p:nvPr>
        </p:nvSpPr>
        <p:spPr>
          <a:xfrm>
            <a:off x="533400" y="8458200"/>
            <a:ext cx="4114800" cy="457200"/>
          </a:xfrm>
          <a:prstGeom prst="rect">
            <a:avLst/>
          </a:prstGeom>
        </p:spPr>
        <p:txBody>
          <a:bodyPr vert="horz" wrap="square" lIns="0" tIns="0" rIns="0" bIns="0" numCol="1" anchor="b" anchorCtr="0" compatLnSpc="1">
            <a:prstTxWarp prst="textNoShape">
              <a:avLst/>
            </a:prstTxWarp>
          </a:bodyPr>
          <a:lstStyle>
            <a:lvl1pPr>
              <a:defRPr sz="1000">
                <a:solidFill>
                  <a:srgbClr val="7F7F7F"/>
                </a:solidFill>
                <a:latin typeface="Lucida Sans Unicode" pitchFamily="34" charset="0"/>
                <a:cs typeface="Lucida Sans Unicode" pitchFamily="34" charset="0"/>
              </a:defRPr>
            </a:lvl1pPr>
          </a:lstStyle>
          <a:p>
            <a:endParaRPr lang="nl-NL"/>
          </a:p>
        </p:txBody>
      </p:sp>
      <p:sp>
        <p:nvSpPr>
          <p:cNvPr id="11" name="Slide Number Placeholder 6"/>
          <p:cNvSpPr>
            <a:spLocks noGrp="1"/>
          </p:cNvSpPr>
          <p:nvPr>
            <p:ph type="sldNum" sz="quarter" idx="3"/>
          </p:nvPr>
        </p:nvSpPr>
        <p:spPr>
          <a:xfrm>
            <a:off x="5715000" y="8458200"/>
            <a:ext cx="609600" cy="457200"/>
          </a:xfrm>
          <a:prstGeom prst="rect">
            <a:avLst/>
          </a:prstGeom>
        </p:spPr>
        <p:txBody>
          <a:bodyPr vert="horz" wrap="square" lIns="0" tIns="0" rIns="0" bIns="0" numCol="1" anchor="b" anchorCtr="0" compatLnSpc="1">
            <a:prstTxWarp prst="textNoShape">
              <a:avLst/>
            </a:prstTxWarp>
          </a:bodyPr>
          <a:lstStyle>
            <a:lvl1pPr algn="r">
              <a:defRPr sz="1000">
                <a:solidFill>
                  <a:srgbClr val="7F7F7F"/>
                </a:solidFill>
                <a:latin typeface="Lucida Sans Unicode" pitchFamily="34" charset="0"/>
                <a:cs typeface="Lucida Sans Unicode" pitchFamily="34" charset="0"/>
              </a:defRPr>
            </a:lvl1pPr>
          </a:lstStyle>
          <a:p>
            <a:fld id="{C14051E5-742A-4924-BBDB-D0252889CFF1}" type="slidenum">
              <a:rPr lang="en-US"/>
              <a:pPr/>
              <a:t>‹#›</a:t>
            </a:fld>
            <a:endParaRPr lang="en-US"/>
          </a:p>
        </p:txBody>
      </p:sp>
    </p:spTree>
    <p:extLst>
      <p:ext uri="{BB962C8B-B14F-4D97-AF65-F5344CB8AC3E}">
        <p14:creationId xmlns:p14="http://schemas.microsoft.com/office/powerpoint/2010/main" xmlns="" val="617514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1"/>
          <p:cNvSpPr>
            <a:spLocks noGrp="1"/>
          </p:cNvSpPr>
          <p:nvPr>
            <p:ph type="hdr" sz="quarter"/>
          </p:nvPr>
        </p:nvSpPr>
        <p:spPr>
          <a:xfrm>
            <a:off x="685800" y="228600"/>
            <a:ext cx="5486400" cy="457200"/>
          </a:xfrm>
          <a:prstGeom prst="rect">
            <a:avLst/>
          </a:prstGeom>
        </p:spPr>
        <p:txBody>
          <a:bodyPr vert="horz" wrap="square" lIns="0" tIns="0" rIns="0" bIns="0" numCol="1" anchor="t" anchorCtr="0" compatLnSpc="1">
            <a:prstTxWarp prst="textNoShape">
              <a:avLst/>
            </a:prstTxWarp>
          </a:bodyPr>
          <a:lstStyle>
            <a:lvl1pPr>
              <a:defRPr>
                <a:solidFill>
                  <a:srgbClr val="7F7F7F"/>
                </a:solidFill>
                <a:latin typeface="Lucida Sans Unicode" pitchFamily="34" charset="0"/>
                <a:cs typeface="Lucida Sans Unicode" pitchFamily="34" charset="0"/>
              </a:defRPr>
            </a:lvl1pPr>
          </a:lstStyle>
          <a:p>
            <a:endParaRPr lang="nl-NL"/>
          </a:p>
        </p:txBody>
      </p:sp>
      <p:sp>
        <p:nvSpPr>
          <p:cNvPr id="9" name="Date Placeholder 2"/>
          <p:cNvSpPr>
            <a:spLocks noGrp="1"/>
          </p:cNvSpPr>
          <p:nvPr>
            <p:ph type="dt" idx="1"/>
          </p:nvPr>
        </p:nvSpPr>
        <p:spPr>
          <a:xfrm>
            <a:off x="4495800" y="8458200"/>
            <a:ext cx="1066800" cy="457200"/>
          </a:xfrm>
          <a:prstGeom prst="rect">
            <a:avLst/>
          </a:prstGeom>
        </p:spPr>
        <p:txBody>
          <a:bodyPr vert="horz" wrap="square" lIns="0" tIns="0" rIns="0" bIns="0" numCol="1" anchor="b" anchorCtr="0" compatLnSpc="1">
            <a:prstTxWarp prst="textNoShape">
              <a:avLst/>
            </a:prstTxWarp>
          </a:bodyPr>
          <a:lstStyle>
            <a:lvl1pPr algn="r">
              <a:defRPr sz="1000">
                <a:solidFill>
                  <a:srgbClr val="7F7F7F"/>
                </a:solidFill>
                <a:latin typeface="Lucida Sans Unicode" pitchFamily="34" charset="0"/>
                <a:cs typeface="Lucida Sans Unicode" pitchFamily="34" charset="0"/>
              </a:defRPr>
            </a:lvl1pPr>
          </a:lstStyle>
          <a:p>
            <a:fld id="{DD1A6403-F084-492C-ABEE-1923236F22D0}" type="datetime1">
              <a:rPr lang="en-US"/>
              <a:pPr/>
              <a:t>9/27/2013</a:t>
            </a:fld>
            <a:endParaRPr lang="en-US"/>
          </a:p>
        </p:txBody>
      </p:sp>
      <p:sp>
        <p:nvSpPr>
          <p:cNvPr id="10" name="Slide Image Placeholder 3"/>
          <p:cNvSpPr>
            <a:spLocks noGrp="1" noRot="1" noChangeAspect="1"/>
          </p:cNvSpPr>
          <p:nvPr>
            <p:ph type="sldImg" idx="2"/>
          </p:nvPr>
        </p:nvSpPr>
        <p:spPr>
          <a:xfrm>
            <a:off x="685800" y="685800"/>
            <a:ext cx="5486400" cy="41148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smtClean="0"/>
          </a:p>
        </p:txBody>
      </p:sp>
      <p:sp>
        <p:nvSpPr>
          <p:cNvPr id="12" name="Footer Placeholder 5"/>
          <p:cNvSpPr>
            <a:spLocks noGrp="1"/>
          </p:cNvSpPr>
          <p:nvPr>
            <p:ph type="ftr" sz="quarter" idx="4"/>
          </p:nvPr>
        </p:nvSpPr>
        <p:spPr>
          <a:xfrm>
            <a:off x="685800" y="8458200"/>
            <a:ext cx="3810000" cy="457200"/>
          </a:xfrm>
          <a:prstGeom prst="rect">
            <a:avLst/>
          </a:prstGeom>
        </p:spPr>
        <p:txBody>
          <a:bodyPr vert="horz" wrap="square" lIns="0" tIns="0" rIns="0" bIns="0" numCol="1" anchor="b" anchorCtr="0" compatLnSpc="1">
            <a:prstTxWarp prst="textNoShape">
              <a:avLst/>
            </a:prstTxWarp>
          </a:bodyPr>
          <a:lstStyle>
            <a:lvl1pPr>
              <a:defRPr sz="1000">
                <a:solidFill>
                  <a:srgbClr val="7F7F7F"/>
                </a:solidFill>
                <a:latin typeface="Lucida Sans Unicode" pitchFamily="34" charset="0"/>
                <a:cs typeface="Lucida Sans Unicode" pitchFamily="34" charset="0"/>
              </a:defRPr>
            </a:lvl1pPr>
          </a:lstStyle>
          <a:p>
            <a:endParaRPr lang="nl-NL"/>
          </a:p>
        </p:txBody>
      </p:sp>
      <p:sp>
        <p:nvSpPr>
          <p:cNvPr id="13" name="Slide Number Placeholder 6"/>
          <p:cNvSpPr>
            <a:spLocks noGrp="1"/>
          </p:cNvSpPr>
          <p:nvPr>
            <p:ph type="sldNum" sz="quarter" idx="5"/>
          </p:nvPr>
        </p:nvSpPr>
        <p:spPr>
          <a:xfrm>
            <a:off x="5562600" y="8458200"/>
            <a:ext cx="609600" cy="457200"/>
          </a:xfrm>
          <a:prstGeom prst="rect">
            <a:avLst/>
          </a:prstGeom>
        </p:spPr>
        <p:txBody>
          <a:bodyPr vert="horz" wrap="square" lIns="0" tIns="0" rIns="0" bIns="0" numCol="1" anchor="b" anchorCtr="0" compatLnSpc="1">
            <a:prstTxWarp prst="textNoShape">
              <a:avLst/>
            </a:prstTxWarp>
          </a:bodyPr>
          <a:lstStyle>
            <a:lvl1pPr algn="r">
              <a:defRPr sz="1000">
                <a:solidFill>
                  <a:srgbClr val="7F7F7F"/>
                </a:solidFill>
                <a:latin typeface="Lucida Sans Unicode" pitchFamily="34" charset="0"/>
                <a:cs typeface="Lucida Sans Unicode" pitchFamily="34" charset="0"/>
              </a:defRPr>
            </a:lvl1pPr>
          </a:lstStyle>
          <a:p>
            <a:fld id="{2421CE32-0676-43A2-8B93-45375C87E978}" type="slidenum">
              <a:rPr lang="en-US"/>
              <a:pPr/>
              <a:t>‹#›</a:t>
            </a:fld>
            <a:endParaRPr lang="en-US"/>
          </a:p>
        </p:txBody>
      </p:sp>
      <p:sp>
        <p:nvSpPr>
          <p:cNvPr id="14" name="Notes Placeholder 4"/>
          <p:cNvSpPr>
            <a:spLocks noGrp="1"/>
          </p:cNvSpPr>
          <p:nvPr>
            <p:ph type="body" sz="quarter" idx="3"/>
          </p:nvPr>
        </p:nvSpPr>
        <p:spPr>
          <a:xfrm>
            <a:off x="685800" y="4953000"/>
            <a:ext cx="5486400" cy="3505200"/>
          </a:xfrm>
          <a:prstGeom prst="rect">
            <a:avLst/>
          </a:prstGeom>
        </p:spPr>
        <p:txBody>
          <a:bodyPr vert="horz" wrap="square" lIns="0" tIns="0" rIns="0" bIns="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08734978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Lucida Sans Unicode"/>
        <a:ea typeface="ヒラギノ角ゴ Pro W3" charset="-128"/>
        <a:cs typeface="Lucida Sans Unicode"/>
      </a:defRPr>
    </a:lvl1pPr>
    <a:lvl2pPr marL="227013" algn="l" defTabSz="457200" rtl="0" fontAlgn="base">
      <a:spcBef>
        <a:spcPct val="30000"/>
      </a:spcBef>
      <a:spcAft>
        <a:spcPct val="0"/>
      </a:spcAft>
      <a:defRPr sz="1200" kern="1200">
        <a:solidFill>
          <a:schemeClr val="tx1"/>
        </a:solidFill>
        <a:latin typeface="Lucida Sans Unicode"/>
        <a:ea typeface="ヒラギノ角ゴ Pro W3" charset="-128"/>
        <a:cs typeface="Lucida Sans Unicode"/>
      </a:defRPr>
    </a:lvl2pPr>
    <a:lvl3pPr marL="454025" algn="l" defTabSz="457200" rtl="0" fontAlgn="base">
      <a:spcBef>
        <a:spcPct val="30000"/>
      </a:spcBef>
      <a:spcAft>
        <a:spcPct val="0"/>
      </a:spcAft>
      <a:defRPr sz="1200" kern="1200">
        <a:solidFill>
          <a:schemeClr val="tx1"/>
        </a:solidFill>
        <a:latin typeface="Lucida Sans Unicode"/>
        <a:ea typeface="ヒラギノ角ゴ Pro W3" charset="-128"/>
        <a:cs typeface="Lucida Sans Unicode"/>
      </a:defRPr>
    </a:lvl3pPr>
    <a:lvl4pPr marL="681038" algn="l" defTabSz="457200" rtl="0" fontAlgn="base">
      <a:spcBef>
        <a:spcPct val="30000"/>
      </a:spcBef>
      <a:spcAft>
        <a:spcPct val="0"/>
      </a:spcAft>
      <a:defRPr sz="1200" kern="1200">
        <a:solidFill>
          <a:schemeClr val="tx1"/>
        </a:solidFill>
        <a:latin typeface="Lucida Sans Unicode"/>
        <a:ea typeface="ヒラギノ角ゴ Pro W3" charset="-128"/>
        <a:cs typeface="Lucida Sans Unicode"/>
      </a:defRPr>
    </a:lvl4pPr>
    <a:lvl5pPr marL="919163" algn="l" defTabSz="457200" rtl="0" fontAlgn="base">
      <a:spcBef>
        <a:spcPct val="30000"/>
      </a:spcBef>
      <a:spcAft>
        <a:spcPct val="0"/>
      </a:spcAft>
      <a:defRPr sz="1200" kern="1200">
        <a:solidFill>
          <a:schemeClr val="tx1"/>
        </a:solidFill>
        <a:latin typeface="Lucida Sans Unicode"/>
        <a:ea typeface="ヒラギノ角ゴ Pro W3" charset="-128"/>
        <a:cs typeface="Lucida Sans Unicode"/>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nl-NL" smtClean="0">
              <a:latin typeface="Lucida Sans Unicode"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66FE9517-4402-4FBE-BF38-62FA4ABA88DD}" type="slidenum">
              <a:rPr lang="en-US" sz="1000">
                <a:solidFill>
                  <a:srgbClr val="7F7F7F"/>
                </a:solidFill>
                <a:latin typeface="Lucida Sans Unicode" pitchFamily="34" charset="0"/>
              </a:rPr>
              <a:pPr eaLnBrk="1" hangingPunct="1"/>
              <a:t>1</a:t>
            </a:fld>
            <a:endParaRPr lang="en-US" sz="1000">
              <a:solidFill>
                <a:srgbClr val="7F7F7F"/>
              </a:solidFill>
              <a:latin typeface="Lucida Sans Unicode"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17D92-F43B-44D3-AC71-A38B53662BAA}" type="slidenum">
              <a:rPr lang="da-DK"/>
              <a:pPr/>
              <a:t>25</a:t>
            </a:fld>
            <a:endParaRPr lang="da-DK"/>
          </a:p>
        </p:txBody>
      </p:sp>
      <p:sp>
        <p:nvSpPr>
          <p:cNvPr id="757762" name="Rectangle 2"/>
          <p:cNvSpPr>
            <a:spLocks noGrp="1" noRot="1" noChangeAspect="1" noChangeArrowheads="1" noTextEdit="1"/>
          </p:cNvSpPr>
          <p:nvPr>
            <p:ph type="sldImg"/>
          </p:nvPr>
        </p:nvSpPr>
        <p:spPr>
          <a:xfrm>
            <a:off x="1143000" y="685800"/>
            <a:ext cx="4572000" cy="3429000"/>
          </a:xfrm>
          <a:ln/>
        </p:spPr>
      </p:sp>
      <p:sp>
        <p:nvSpPr>
          <p:cNvPr id="757763" name="Rectangle 3"/>
          <p:cNvSpPr>
            <a:spLocks noGrp="1" noChangeArrowheads="1"/>
          </p:cNvSpPr>
          <p:nvPr>
            <p:ph type="body" idx="1"/>
          </p:nvPr>
        </p:nvSpPr>
        <p:spPr>
          <a:xfrm>
            <a:off x="914508" y="4343144"/>
            <a:ext cx="5028986" cy="274920"/>
          </a:xfrm>
        </p:spPr>
        <p:txBody>
          <a:bodyPr/>
          <a:lstStyle/>
          <a:p>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BE1DC0-8101-42B2-9562-B289EB0AED30}" type="slidenum">
              <a:rPr lang="da-DK"/>
              <a:pPr/>
              <a:t>3</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A984456-727E-45D4-94AF-0142F0F8AD45}" type="slidenum">
              <a:rPr lang="da-DK"/>
              <a:pPr/>
              <a:t>4</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CAD4B9C-CAA9-4EFC-9182-BC1221DE8ECF}" type="slidenum">
              <a:rPr lang="da-DK"/>
              <a:pPr/>
              <a:t>5</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5E9876D-8970-484B-8375-C45F28A1416F}" type="slidenum">
              <a:rPr lang="da-DK"/>
              <a:pPr/>
              <a:t>6</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D38B0-DD8D-4C32-9556-A565B28AE8D1}" type="slidenum">
              <a:rPr lang="da-DK"/>
              <a:pPr/>
              <a:t>8</a:t>
            </a:fld>
            <a:endParaRPr lang="da-DK"/>
          </a:p>
        </p:txBody>
      </p:sp>
      <p:sp>
        <p:nvSpPr>
          <p:cNvPr id="764930" name="Rectangle 2"/>
          <p:cNvSpPr>
            <a:spLocks noGrp="1" noChangeArrowheads="1"/>
          </p:cNvSpPr>
          <p:nvPr>
            <p:ph type="body" idx="1"/>
          </p:nvPr>
        </p:nvSpPr>
        <p:spPr>
          <a:xfrm>
            <a:off x="914508" y="4344607"/>
            <a:ext cx="5028986" cy="4115019"/>
          </a:xfrm>
          <a:noFill/>
          <a:ln/>
        </p:spPr>
        <p:txBody>
          <a:bodyPr lIns="92075" tIns="46038" rIns="92075" bIns="46038"/>
          <a:lstStyle/>
          <a:p>
            <a:r>
              <a:rPr lang="en-US" b="1"/>
              <a:t>Once produced enzymes may perform  one of  three  ways:                 </a:t>
            </a:r>
            <a:endParaRPr lang="en-US"/>
          </a:p>
          <a:p>
            <a:r>
              <a:rPr lang="en-US"/>
              <a:t>1)  simply diffuse into the cytoplasm where it can act on small  molecular weight material transported into the cell.</a:t>
            </a:r>
          </a:p>
          <a:p>
            <a:r>
              <a:rPr lang="en-US"/>
              <a:t>	</a:t>
            </a:r>
            <a:r>
              <a:rPr lang="en-US" b="1">
                <a:solidFill>
                  <a:srgbClr val="790015"/>
                </a:solidFill>
              </a:rPr>
              <a:t>intracellular enzymes</a:t>
            </a:r>
          </a:p>
          <a:p>
            <a:r>
              <a:rPr lang="en-US"/>
              <a:t>2) be held within the cell wall where it may act on larger compounds which become bound to the cell wall. </a:t>
            </a:r>
          </a:p>
          <a:p>
            <a:r>
              <a:rPr lang="en-US"/>
              <a:t>	</a:t>
            </a:r>
            <a:r>
              <a:rPr lang="en-US" b="1">
                <a:solidFill>
                  <a:srgbClr val="790015"/>
                </a:solidFill>
              </a:rPr>
              <a:t>membrane bound enzymes</a:t>
            </a:r>
          </a:p>
          <a:p>
            <a:r>
              <a:rPr lang="en-US"/>
              <a:t>3) be extruded from the cell to attack larger molecules to be broken down to a size whereby they can be adsorbed or even brought into the cell.	</a:t>
            </a:r>
          </a:p>
          <a:p>
            <a:r>
              <a:rPr lang="en-US"/>
              <a:t>	</a:t>
            </a:r>
            <a:r>
              <a:rPr lang="en-US" b="1">
                <a:solidFill>
                  <a:srgbClr val="790015"/>
                </a:solidFill>
              </a:rPr>
              <a:t>extracellular  enzymes</a:t>
            </a:r>
          </a:p>
          <a:p>
            <a:r>
              <a:rPr lang="en-US"/>
              <a:t>The cell can bring only extremely small molecules into the cell for food.  Larger particles are adsorbed to the cell by the  polysaccharide in the cell’s capsule.  Here it remains in place to be acted on by cell bound and extracellular enzymes until it is small enough to be brought into the cell.  Very large particles are broken down by extracellular enzymes.</a:t>
            </a:r>
          </a:p>
          <a:p>
            <a:r>
              <a:rPr lang="en-US"/>
              <a:t>Grease chunks or globules are extremely large relative to the cell.  The most successful organisms in an environment where grease is the major food source, can produce biosurfactants to emulsify the oil into smaller particles to expedite the process. We sometimes assist the process by adding surfactants.</a:t>
            </a:r>
            <a:r>
              <a:rPr lang="en-US" sz="900"/>
              <a:t>  </a:t>
            </a:r>
          </a:p>
        </p:txBody>
      </p:sp>
      <p:sp>
        <p:nvSpPr>
          <p:cNvPr id="764931"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BCCEC-BBF4-42C2-8178-F9133CD5490F}" type="slidenum">
              <a:rPr lang="da-DK"/>
              <a:pPr/>
              <a:t>9</a:t>
            </a:fld>
            <a:endParaRPr lang="da-DK"/>
          </a:p>
        </p:txBody>
      </p:sp>
      <p:sp>
        <p:nvSpPr>
          <p:cNvPr id="760834" name="Rectangle 2"/>
          <p:cNvSpPr>
            <a:spLocks noGrp="1" noRot="1" noChangeAspect="1" noChangeArrowheads="1" noTextEdit="1"/>
          </p:cNvSpPr>
          <p:nvPr>
            <p:ph type="sldImg"/>
          </p:nvPr>
        </p:nvSpPr>
        <p:spPr>
          <a:xfrm>
            <a:off x="1019175" y="327025"/>
            <a:ext cx="4573588" cy="3429000"/>
          </a:xfrm>
          <a:ln/>
        </p:spPr>
      </p:sp>
      <p:sp>
        <p:nvSpPr>
          <p:cNvPr id="7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BCCEC-BBF4-42C2-8178-F9133CD5490F}" type="slidenum">
              <a:rPr lang="da-DK"/>
              <a:pPr/>
              <a:t>16</a:t>
            </a:fld>
            <a:endParaRPr lang="da-DK"/>
          </a:p>
        </p:txBody>
      </p:sp>
      <p:sp>
        <p:nvSpPr>
          <p:cNvPr id="760834" name="Rectangle 2"/>
          <p:cNvSpPr>
            <a:spLocks noGrp="1" noRot="1" noChangeAspect="1" noChangeArrowheads="1" noTextEdit="1"/>
          </p:cNvSpPr>
          <p:nvPr>
            <p:ph type="sldImg"/>
          </p:nvPr>
        </p:nvSpPr>
        <p:spPr>
          <a:xfrm>
            <a:off x="1019175" y="327025"/>
            <a:ext cx="4573588" cy="3429000"/>
          </a:xfrm>
          <a:ln/>
        </p:spPr>
      </p:sp>
      <p:sp>
        <p:nvSpPr>
          <p:cNvPr id="7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B7550-0B25-431C-91FC-FEFB24E28AA1}" type="slidenum">
              <a:rPr lang="da-DK"/>
              <a:pPr/>
              <a:t>24</a:t>
            </a:fld>
            <a:endParaRPr lang="da-DK"/>
          </a:p>
        </p:txBody>
      </p:sp>
      <p:sp>
        <p:nvSpPr>
          <p:cNvPr id="755714" name="Rectangle 2"/>
          <p:cNvSpPr>
            <a:spLocks noGrp="1" noRot="1" noChangeAspect="1" noChangeArrowheads="1" noTextEdit="1"/>
          </p:cNvSpPr>
          <p:nvPr>
            <p:ph type="sldImg"/>
          </p:nvPr>
        </p:nvSpPr>
        <p:spPr>
          <a:xfrm>
            <a:off x="1143000" y="685800"/>
            <a:ext cx="4572000" cy="3429000"/>
          </a:xfrm>
          <a:ln/>
        </p:spPr>
      </p:sp>
      <p:sp>
        <p:nvSpPr>
          <p:cNvPr id="755715" name="Rectangle 3"/>
          <p:cNvSpPr>
            <a:spLocks noGrp="1" noChangeArrowheads="1"/>
          </p:cNvSpPr>
          <p:nvPr>
            <p:ph type="body" idx="1"/>
          </p:nvPr>
        </p:nvSpPr>
        <p:spPr>
          <a:xfrm>
            <a:off x="914508" y="4343144"/>
            <a:ext cx="5028986" cy="2037037"/>
          </a:xfrm>
        </p:spPr>
        <p:txBody>
          <a:bodyPr/>
          <a:lstStyle/>
          <a:p>
            <a:pPr lvl="1">
              <a:lnSpc>
                <a:spcPct val="130000"/>
              </a:lnSpc>
            </a:pPr>
            <a:r>
              <a:rPr lang="en-US"/>
              <a:t>Demonstration protocol…</a:t>
            </a:r>
          </a:p>
          <a:p>
            <a:pPr lvl="2">
              <a:lnSpc>
                <a:spcPct val="130000"/>
              </a:lnSpc>
            </a:pPr>
            <a:r>
              <a:rPr lang="en-US"/>
              <a:t>Test tubes, orbital shaker </a:t>
            </a:r>
          </a:p>
          <a:p>
            <a:pPr lvl="2">
              <a:lnSpc>
                <a:spcPct val="130000"/>
              </a:lnSpc>
            </a:pPr>
            <a:r>
              <a:rPr lang="en-US"/>
              <a:t>Soluble substrate (1000 ppm)</a:t>
            </a:r>
          </a:p>
          <a:p>
            <a:pPr lvl="2">
              <a:lnSpc>
                <a:spcPct val="130000"/>
              </a:lnSpc>
            </a:pPr>
            <a:r>
              <a:rPr lang="en-US"/>
              <a:t>Long chain fatty acid, pure broth culture </a:t>
            </a:r>
          </a:p>
          <a:p>
            <a:pPr lvl="2">
              <a:lnSpc>
                <a:spcPct val="130000"/>
              </a:lnSpc>
            </a:pPr>
            <a:r>
              <a:rPr lang="en-US"/>
              <a:t>Optical density measurements, 580</a:t>
            </a:r>
            <a:r>
              <a:rPr lang="en-US" baseline="-25000"/>
              <a:t>nm</a:t>
            </a:r>
            <a:endParaRPr lang="en-US"/>
          </a:p>
          <a:p>
            <a:pPr lvl="2">
              <a:lnSpc>
                <a:spcPct val="130000"/>
              </a:lnSpc>
            </a:pPr>
            <a:r>
              <a:rPr lang="en-US"/>
              <a:t>Buffers: MES, MOPS, EPPS, KH</a:t>
            </a:r>
            <a:r>
              <a:rPr lang="en-US" baseline="-25000"/>
              <a:t>2</a:t>
            </a:r>
            <a:r>
              <a:rPr lang="en-US"/>
              <a:t>PO</a:t>
            </a:r>
            <a:r>
              <a:rPr lang="en-US" baseline="-25000"/>
              <a:t>4</a:t>
            </a:r>
            <a:r>
              <a:rPr lang="en-US"/>
              <a:t>, Tartaric Acid</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alt title.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Diversey_TaglineLogo.png"/>
          <p:cNvPicPr>
            <a:picLocks noChangeAspect="1"/>
          </p:cNvPicPr>
          <p:nvPr/>
        </p:nvPicPr>
        <p:blipFill>
          <a:blip r:embed="rId3">
            <a:extLst>
              <a:ext uri="{28A0092B-C50C-407E-A947-70E740481C1C}">
                <a14:useLocalDpi xmlns:a14="http://schemas.microsoft.com/office/drawing/2010/main" xmlns="" val="0"/>
              </a:ext>
            </a:extLst>
          </a:blip>
          <a:srcRect t="4514"/>
          <a:stretch>
            <a:fillRect/>
          </a:stretch>
        </p:blipFill>
        <p:spPr bwMode="auto">
          <a:xfrm>
            <a:off x="6311900" y="5346700"/>
            <a:ext cx="24384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7200" y="1752600"/>
            <a:ext cx="8229600" cy="2308225"/>
          </a:xfrm>
        </p:spPr>
        <p:txBody>
          <a:bodyPr>
            <a:normAutofit/>
          </a:bodyPr>
          <a:lstStyle>
            <a:lvl1pPr>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343400"/>
            <a:ext cx="5638800" cy="1447800"/>
          </a:xfrm>
        </p:spPr>
        <p:txBody>
          <a:bodyPr/>
          <a:lstStyle>
            <a:lvl1pPr marL="0" indent="0" algn="l">
              <a:buNone/>
              <a:defRPr>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41DFFCFB-4FD3-4F0D-9FDC-B99860D2B98D}" type="datetime1">
              <a:rPr lang="en-US"/>
              <a:pPr/>
              <a:t>9/27/2013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0D71EEE2-1ACC-46DC-AC52-920BB9B321E5}" type="slidenum">
              <a:rPr lang="en-US"/>
              <a:pPr/>
              <a:t>‹#›</a:t>
            </a:fld>
            <a:endParaRPr lang="en-US"/>
          </a:p>
        </p:txBody>
      </p:sp>
    </p:spTree>
    <p:extLst>
      <p:ext uri="{BB962C8B-B14F-4D97-AF65-F5344CB8AC3E}">
        <p14:creationId xmlns:p14="http://schemas.microsoft.com/office/powerpoint/2010/main" xmlns="" val="267729245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3525729-351B-4E24-A3B0-06EFB480A989}" type="datetime1">
              <a:rPr lang="en-US"/>
              <a:pPr/>
              <a:t>9/27/2013</a:t>
            </a:fld>
            <a:endParaRPr lang="en-US"/>
          </a:p>
        </p:txBody>
      </p:sp>
      <p:sp>
        <p:nvSpPr>
          <p:cNvPr id="3" name="Footer Placeholder 4"/>
          <p:cNvSpPr>
            <a:spLocks noGrp="1"/>
          </p:cNvSpPr>
          <p:nvPr>
            <p:ph type="ftr" sz="quarter" idx="11"/>
          </p:nvPr>
        </p:nvSpPr>
        <p:spPr/>
        <p:txBody>
          <a:bodyPr/>
          <a:lstStyle>
            <a:lvl1pPr>
              <a:defRPr/>
            </a:lvl1pPr>
          </a:lstStyle>
          <a:p>
            <a:endParaRPr lang="nl-NL"/>
          </a:p>
        </p:txBody>
      </p:sp>
      <p:sp>
        <p:nvSpPr>
          <p:cNvPr id="4" name="Slide Number Placeholder 5"/>
          <p:cNvSpPr>
            <a:spLocks noGrp="1"/>
          </p:cNvSpPr>
          <p:nvPr>
            <p:ph type="sldNum" sz="quarter" idx="12"/>
          </p:nvPr>
        </p:nvSpPr>
        <p:spPr/>
        <p:txBody>
          <a:bodyPr/>
          <a:lstStyle>
            <a:lvl1pPr>
              <a:defRPr/>
            </a:lvl1pPr>
          </a:lstStyle>
          <a:p>
            <a:fld id="{017277D5-0FA6-4410-8694-17924957E2B6}" type="slidenum">
              <a:rPr lang="en-US"/>
              <a:pPr/>
              <a:t>‹#›</a:t>
            </a:fld>
            <a:endParaRPr lang="en-US"/>
          </a:p>
        </p:txBody>
      </p:sp>
    </p:spTree>
    <p:extLst>
      <p:ext uri="{BB962C8B-B14F-4D97-AF65-F5344CB8AC3E}">
        <p14:creationId xmlns:p14="http://schemas.microsoft.com/office/powerpoint/2010/main" xmlns="" val="1472935259"/>
      </p:ext>
    </p:extLst>
  </p:cSld>
  <p:clrMapOvr>
    <a:masterClrMapping/>
  </p:clrMapOvr>
  <p:transition>
    <p:wipe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A5E77D6-70FE-4C18-8142-592003E2FD21}"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A471FF9C-28F8-41C2-AED4-66D457964E90}" type="slidenum">
              <a:rPr lang="en-US"/>
              <a:pPr/>
              <a:t>‹#›</a:t>
            </a:fld>
            <a:endParaRPr lang="en-US"/>
          </a:p>
        </p:txBody>
      </p:sp>
    </p:spTree>
    <p:extLst>
      <p:ext uri="{BB962C8B-B14F-4D97-AF65-F5344CB8AC3E}">
        <p14:creationId xmlns:p14="http://schemas.microsoft.com/office/powerpoint/2010/main" xmlns="" val="3249335175"/>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16524" y="228601"/>
            <a:ext cx="7746023" cy="407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3" name="Slide Number Placeholder 2"/>
          <p:cNvSpPr>
            <a:spLocks noGrp="1"/>
          </p:cNvSpPr>
          <p:nvPr>
            <p:ph type="sldNum" sz="quarter" idx="10"/>
          </p:nvPr>
        </p:nvSpPr>
        <p:spPr>
          <a:xfrm>
            <a:off x="404446" y="6457950"/>
            <a:ext cx="2041281" cy="400050"/>
          </a:xfrm>
        </p:spPr>
        <p:txBody>
          <a:bodyPr/>
          <a:lstStyle>
            <a:lvl1pPr>
              <a:defRPr/>
            </a:lvl1pPr>
          </a:lstStyle>
          <a:p>
            <a:fld id="{CB8297D5-D37D-48DF-A770-C83AF39F38B6}" type="slidenum">
              <a:rPr lang="en-US"/>
              <a:pPr/>
              <a:t>‹#›</a:t>
            </a:fld>
            <a:r>
              <a:rPr lang="en-US"/>
              <a:t> presentation title</a:t>
            </a:r>
          </a:p>
        </p:txBody>
      </p:sp>
    </p:spTree>
    <p:extLst>
      <p:ext uri="{BB962C8B-B14F-4D97-AF65-F5344CB8AC3E}">
        <p14:creationId xmlns:p14="http://schemas.microsoft.com/office/powerpoint/2010/main" xmlns="" val="856996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047" y="228601"/>
            <a:ext cx="7429500" cy="493713"/>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16523" y="2133601"/>
            <a:ext cx="3006969" cy="216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3464169" y="2133601"/>
            <a:ext cx="3006969" cy="216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Slide Number Placeholder 4"/>
          <p:cNvSpPr>
            <a:spLocks noGrp="1"/>
          </p:cNvSpPr>
          <p:nvPr>
            <p:ph type="sldNum" sz="quarter" idx="10"/>
          </p:nvPr>
        </p:nvSpPr>
        <p:spPr>
          <a:xfrm>
            <a:off x="404446" y="6457950"/>
            <a:ext cx="2041281" cy="400050"/>
          </a:xfrm>
        </p:spPr>
        <p:txBody>
          <a:bodyPr/>
          <a:lstStyle>
            <a:lvl1pPr>
              <a:defRPr/>
            </a:lvl1pPr>
          </a:lstStyle>
          <a:p>
            <a:fld id="{939D1FF5-79BF-44F9-9E9D-9C8E54FFE941}" type="slidenum">
              <a:rPr lang="en-US"/>
              <a:pPr/>
              <a:t>‹#›</a:t>
            </a:fld>
            <a:r>
              <a:rPr lang="en-US"/>
              <a:t> presentation title</a:t>
            </a:r>
          </a:p>
        </p:txBody>
      </p:sp>
    </p:spTree>
    <p:extLst>
      <p:ext uri="{BB962C8B-B14F-4D97-AF65-F5344CB8AC3E}">
        <p14:creationId xmlns:p14="http://schemas.microsoft.com/office/powerpoint/2010/main" xmlns="" val="2165050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7A631869-67F5-453C-B8D1-49BC885B2301}"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94F92E53-3A4F-41FD-BC42-5227AD3F1AA7}" type="slidenum">
              <a:rPr lang="en-US"/>
              <a:pPr/>
              <a:t>‹#›</a:t>
            </a:fld>
            <a:endParaRPr lang="en-US"/>
          </a:p>
        </p:txBody>
      </p:sp>
    </p:spTree>
    <p:extLst>
      <p:ext uri="{BB962C8B-B14F-4D97-AF65-F5344CB8AC3E}">
        <p14:creationId xmlns:p14="http://schemas.microsoft.com/office/powerpoint/2010/main" xmlns="" val="433520038"/>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CFF9BC3A-F62B-411F-BC6D-9247A14A091C}"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FC2F5ADB-D168-4E7B-9A9F-FF198BF54A3A}" type="slidenum">
              <a:rPr lang="en-US"/>
              <a:pPr/>
              <a:t>‹#›</a:t>
            </a:fld>
            <a:endParaRPr lang="en-US"/>
          </a:p>
        </p:txBody>
      </p:sp>
    </p:spTree>
    <p:extLst>
      <p:ext uri="{BB962C8B-B14F-4D97-AF65-F5344CB8AC3E}">
        <p14:creationId xmlns:p14="http://schemas.microsoft.com/office/powerpoint/2010/main" xmlns="" val="2713540123"/>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FF5DE14-FA6F-4F03-A877-970483DF3612}"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21397141-0769-4B86-B3ED-27E21FC6D0CA}" type="slidenum">
              <a:rPr lang="en-US"/>
              <a:pPr/>
              <a:t>‹#›</a:t>
            </a:fld>
            <a:endParaRPr lang="en-US"/>
          </a:p>
        </p:txBody>
      </p:sp>
    </p:spTree>
    <p:extLst>
      <p:ext uri="{BB962C8B-B14F-4D97-AF65-F5344CB8AC3E}">
        <p14:creationId xmlns:p14="http://schemas.microsoft.com/office/powerpoint/2010/main" xmlns="" val="4054077980"/>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DA820101-EC95-4702-896F-258B7D2E1BD3}"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4E0675DA-EB3A-45AE-B1FF-74D83A4F1270}" type="slidenum">
              <a:rPr lang="en-US"/>
              <a:pPr/>
              <a:t>‹#›</a:t>
            </a:fld>
            <a:endParaRPr lang="en-US"/>
          </a:p>
        </p:txBody>
      </p:sp>
    </p:spTree>
    <p:extLst>
      <p:ext uri="{BB962C8B-B14F-4D97-AF65-F5344CB8AC3E}">
        <p14:creationId xmlns:p14="http://schemas.microsoft.com/office/powerpoint/2010/main" xmlns="" val="25784850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4336F5C5-E975-4E61-8BD2-F3801011C617}"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0D4E0A50-4248-467D-852E-FA236B954474}" type="slidenum">
              <a:rPr lang="en-US"/>
              <a:pPr/>
              <a:t>‹#›</a:t>
            </a:fld>
            <a:endParaRPr lang="en-US"/>
          </a:p>
        </p:txBody>
      </p:sp>
    </p:spTree>
    <p:extLst>
      <p:ext uri="{BB962C8B-B14F-4D97-AF65-F5344CB8AC3E}">
        <p14:creationId xmlns:p14="http://schemas.microsoft.com/office/powerpoint/2010/main" xmlns="" val="192156133"/>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9CBA09D6-00B6-46CA-8D90-20B5A2BF31F9}"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F2AECCCA-9394-4D71-ACF1-E4AA3C47204A}" type="slidenum">
              <a:rPr lang="en-US"/>
              <a:pPr/>
              <a:t>‹#›</a:t>
            </a:fld>
            <a:endParaRPr lang="en-US"/>
          </a:p>
        </p:txBody>
      </p:sp>
    </p:spTree>
    <p:extLst>
      <p:ext uri="{BB962C8B-B14F-4D97-AF65-F5344CB8AC3E}">
        <p14:creationId xmlns:p14="http://schemas.microsoft.com/office/powerpoint/2010/main" xmlns="" val="1827651315"/>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B985F1-6E0E-4E9B-BB51-160201DF1BDA}"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D24732BE-4014-44D8-BA1C-88F414F0CB03}" type="slidenum">
              <a:rPr lang="en-US"/>
              <a:pPr/>
              <a:t>‹#›</a:t>
            </a:fld>
            <a:endParaRPr lang="en-US"/>
          </a:p>
        </p:txBody>
      </p:sp>
    </p:spTree>
    <p:extLst>
      <p:ext uri="{BB962C8B-B14F-4D97-AF65-F5344CB8AC3E}">
        <p14:creationId xmlns:p14="http://schemas.microsoft.com/office/powerpoint/2010/main" xmlns="" val="367143922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10" descr="fb.jpg"/>
          <p:cNvPicPr>
            <a:picLocks noChangeAspect="1"/>
          </p:cNvPicPr>
          <p:nvPr/>
        </p:nvPicPr>
        <p:blipFill>
          <a:blip r:embed="rId2">
            <a:extLst>
              <a:ext uri="{28A0092B-C50C-407E-A947-70E740481C1C}">
                <a14:useLocalDpi xmlns:a14="http://schemas.microsoft.com/office/drawing/2010/main" xmlns="" val="0"/>
              </a:ext>
            </a:extLst>
          </a:blip>
          <a:srcRect t="3316"/>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Diversey_TaglineLogo.png"/>
          <p:cNvPicPr>
            <a:picLocks noChangeAspect="1"/>
          </p:cNvPicPr>
          <p:nvPr/>
        </p:nvPicPr>
        <p:blipFill>
          <a:blip r:embed="rId3">
            <a:extLst>
              <a:ext uri="{28A0092B-C50C-407E-A947-70E740481C1C}">
                <a14:useLocalDpi xmlns:a14="http://schemas.microsoft.com/office/drawing/2010/main" xmlns="" val="0"/>
              </a:ext>
            </a:extLst>
          </a:blip>
          <a:srcRect t="4514"/>
          <a:stretch>
            <a:fillRect/>
          </a:stretch>
        </p:blipFill>
        <p:spPr bwMode="auto">
          <a:xfrm>
            <a:off x="6311900" y="5346700"/>
            <a:ext cx="24384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7200" y="1752600"/>
            <a:ext cx="8229600" cy="2308225"/>
          </a:xfrm>
        </p:spPr>
        <p:txBody>
          <a:bodyPr>
            <a:normAutofit/>
          </a:bodyPr>
          <a:lstStyle>
            <a:lvl1pPr>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343400"/>
            <a:ext cx="5638800" cy="1447800"/>
          </a:xfrm>
        </p:spPr>
        <p:txBody>
          <a:bodyPr/>
          <a:lstStyle>
            <a:lvl1pPr marL="0" indent="0" algn="l">
              <a:buNone/>
              <a:defRPr>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8B43230A-7819-49CF-84FF-258F367A7C6D}" type="datetime1">
              <a:rPr lang="en-US"/>
              <a:pPr/>
              <a:t>9/27/2013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108AF460-4F4D-4F5C-983B-251CBA863BFE}" type="slidenum">
              <a:rPr lang="en-US"/>
              <a:pPr/>
              <a:t>‹#›</a:t>
            </a:fld>
            <a:endParaRPr lang="en-US"/>
          </a:p>
        </p:txBody>
      </p:sp>
    </p:spTree>
    <p:extLst>
      <p:ext uri="{BB962C8B-B14F-4D97-AF65-F5344CB8AC3E}">
        <p14:creationId xmlns:p14="http://schemas.microsoft.com/office/powerpoint/2010/main" xmlns="" val="273988871"/>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A527946-B725-4035-B718-01D16549BA63}"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A5F51EA3-A13B-41E8-BC57-8498E7DD8471}" type="slidenum">
              <a:rPr lang="en-US"/>
              <a:pPr/>
              <a:t>‹#›</a:t>
            </a:fld>
            <a:endParaRPr lang="en-US"/>
          </a:p>
        </p:txBody>
      </p:sp>
    </p:spTree>
    <p:extLst>
      <p:ext uri="{BB962C8B-B14F-4D97-AF65-F5344CB8AC3E}">
        <p14:creationId xmlns:p14="http://schemas.microsoft.com/office/powerpoint/2010/main" xmlns="" val="633313656"/>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551918-3EC6-4DAB-9466-B72CECBC6CA4}"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49A522EA-BD92-4368-82AB-9FCF8D8E0FDB}" type="slidenum">
              <a:rPr lang="en-US"/>
              <a:pPr/>
              <a:t>‹#›</a:t>
            </a:fld>
            <a:endParaRPr lang="en-US"/>
          </a:p>
        </p:txBody>
      </p:sp>
    </p:spTree>
    <p:extLst>
      <p:ext uri="{BB962C8B-B14F-4D97-AF65-F5344CB8AC3E}">
        <p14:creationId xmlns:p14="http://schemas.microsoft.com/office/powerpoint/2010/main" xmlns="" val="1560956905"/>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A54F040-6E2D-4DFA-A58C-DCFA5764876D}"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6AD9A2CF-D2CA-4DC6-9C06-00A5B42CD917}" type="slidenum">
              <a:rPr lang="en-US"/>
              <a:pPr/>
              <a:t>‹#›</a:t>
            </a:fld>
            <a:endParaRPr lang="en-US"/>
          </a:p>
        </p:txBody>
      </p:sp>
    </p:spTree>
    <p:extLst>
      <p:ext uri="{BB962C8B-B14F-4D97-AF65-F5344CB8AC3E}">
        <p14:creationId xmlns:p14="http://schemas.microsoft.com/office/powerpoint/2010/main" xmlns="" val="3362698316"/>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3DDA1D4E-F262-411D-9850-CD72580347D7}"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BF0F96C-E0E6-4FA9-AB78-B72A33B16590}" type="slidenum">
              <a:rPr lang="en-US"/>
              <a:pPr/>
              <a:t>‹#›</a:t>
            </a:fld>
            <a:endParaRPr lang="en-US"/>
          </a:p>
        </p:txBody>
      </p:sp>
    </p:spTree>
    <p:extLst>
      <p:ext uri="{BB962C8B-B14F-4D97-AF65-F5344CB8AC3E}">
        <p14:creationId xmlns:p14="http://schemas.microsoft.com/office/powerpoint/2010/main" xmlns="" val="2501740698"/>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715A6255-21B9-48D9-8FA9-5A65A443104D}"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63A751BB-B1BA-4495-8369-B731261200B7}" type="slidenum">
              <a:rPr lang="en-US"/>
              <a:pPr/>
              <a:t>‹#›</a:t>
            </a:fld>
            <a:endParaRPr lang="en-US"/>
          </a:p>
        </p:txBody>
      </p:sp>
    </p:spTree>
    <p:extLst>
      <p:ext uri="{BB962C8B-B14F-4D97-AF65-F5344CB8AC3E}">
        <p14:creationId xmlns:p14="http://schemas.microsoft.com/office/powerpoint/2010/main" xmlns="" val="1191642666"/>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31F124F-7EA4-44FF-8F08-139B64A5C9DD}"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38081FF-1445-4093-9D23-EDAE21D737C3}" type="slidenum">
              <a:rPr lang="en-US"/>
              <a:pPr/>
              <a:t>‹#›</a:t>
            </a:fld>
            <a:endParaRPr lang="en-US"/>
          </a:p>
        </p:txBody>
      </p:sp>
    </p:spTree>
    <p:extLst>
      <p:ext uri="{BB962C8B-B14F-4D97-AF65-F5344CB8AC3E}">
        <p14:creationId xmlns:p14="http://schemas.microsoft.com/office/powerpoint/2010/main" xmlns="" val="185272261"/>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F1D719-48E1-43F9-93E6-543D8220C58C}"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DE95E3B3-B450-43BF-9844-4BA20A0A85D9}" type="slidenum">
              <a:rPr lang="en-US"/>
              <a:pPr/>
              <a:t>‹#›</a:t>
            </a:fld>
            <a:endParaRPr lang="en-US"/>
          </a:p>
        </p:txBody>
      </p:sp>
    </p:spTree>
    <p:extLst>
      <p:ext uri="{BB962C8B-B14F-4D97-AF65-F5344CB8AC3E}">
        <p14:creationId xmlns:p14="http://schemas.microsoft.com/office/powerpoint/2010/main" xmlns="" val="2240066348"/>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59B9876B-F783-437A-9A87-5BE0DA1DB125}"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E16842BE-08C2-4410-BCCE-9C086012D3FD}" type="slidenum">
              <a:rPr lang="en-US"/>
              <a:pPr/>
              <a:t>‹#›</a:t>
            </a:fld>
            <a:endParaRPr lang="en-US"/>
          </a:p>
        </p:txBody>
      </p:sp>
    </p:spTree>
    <p:extLst>
      <p:ext uri="{BB962C8B-B14F-4D97-AF65-F5344CB8AC3E}">
        <p14:creationId xmlns:p14="http://schemas.microsoft.com/office/powerpoint/2010/main" xmlns="" val="467062283"/>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2AF5ED6B-5C97-445F-8AEF-EF9819D302C1}"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D0E0A28E-B612-4235-B46E-5FE57AE24DB8}" type="slidenum">
              <a:rPr lang="en-US"/>
              <a:pPr/>
              <a:t>‹#›</a:t>
            </a:fld>
            <a:endParaRPr lang="en-US"/>
          </a:p>
        </p:txBody>
      </p:sp>
    </p:spTree>
    <p:extLst>
      <p:ext uri="{BB962C8B-B14F-4D97-AF65-F5344CB8AC3E}">
        <p14:creationId xmlns:p14="http://schemas.microsoft.com/office/powerpoint/2010/main" xmlns="" val="565035940"/>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7D5D8C3D-9A62-483C-9D32-6BBF0DD1CFE0}"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16361788-2376-48B4-86E1-2181C0917765}" type="slidenum">
              <a:rPr lang="en-US"/>
              <a:pPr/>
              <a:t>‹#›</a:t>
            </a:fld>
            <a:endParaRPr lang="en-US"/>
          </a:p>
        </p:txBody>
      </p:sp>
    </p:spTree>
    <p:extLst>
      <p:ext uri="{BB962C8B-B14F-4D97-AF65-F5344CB8AC3E}">
        <p14:creationId xmlns:p14="http://schemas.microsoft.com/office/powerpoint/2010/main" xmlns="" val="231032287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10" descr="foodservice.jpg"/>
          <p:cNvPicPr>
            <a:picLocks noChangeAspect="1"/>
          </p:cNvPicPr>
          <p:nvPr/>
        </p:nvPicPr>
        <p:blipFill>
          <a:blip r:embed="rId2">
            <a:extLst>
              <a:ext uri="{28A0092B-C50C-407E-A947-70E740481C1C}">
                <a14:useLocalDpi xmlns:a14="http://schemas.microsoft.com/office/drawing/2010/main" xmlns="" val="0"/>
              </a:ext>
            </a:extLst>
          </a:blip>
          <a:srcRect t="3294"/>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Diversey_TaglineLogo.png"/>
          <p:cNvPicPr>
            <a:picLocks noChangeAspect="1"/>
          </p:cNvPicPr>
          <p:nvPr/>
        </p:nvPicPr>
        <p:blipFill>
          <a:blip r:embed="rId3">
            <a:extLst>
              <a:ext uri="{28A0092B-C50C-407E-A947-70E740481C1C}">
                <a14:useLocalDpi xmlns:a14="http://schemas.microsoft.com/office/drawing/2010/main" xmlns="" val="0"/>
              </a:ext>
            </a:extLst>
          </a:blip>
          <a:srcRect t="4514"/>
          <a:stretch>
            <a:fillRect/>
          </a:stretch>
        </p:blipFill>
        <p:spPr bwMode="auto">
          <a:xfrm>
            <a:off x="6311900" y="5346700"/>
            <a:ext cx="24384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7200" y="1752600"/>
            <a:ext cx="8229600" cy="2308225"/>
          </a:xfrm>
        </p:spPr>
        <p:txBody>
          <a:bodyPr>
            <a:normAutofit/>
          </a:bodyPr>
          <a:lstStyle>
            <a:lvl1pPr>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343400"/>
            <a:ext cx="5638800" cy="1447800"/>
          </a:xfrm>
        </p:spPr>
        <p:txBody>
          <a:bodyPr/>
          <a:lstStyle>
            <a:lvl1pPr marL="0" indent="0" algn="l">
              <a:buNone/>
              <a:defRPr>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BC322F6F-B2B6-49AC-A369-CB270C77670D}" type="datetime1">
              <a:rPr lang="en-US"/>
              <a:pPr/>
              <a:t>9/27/2013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BE5E2951-C098-4D2B-8538-69E2E60BD558}" type="slidenum">
              <a:rPr lang="en-US"/>
              <a:pPr/>
              <a:t>‹#›</a:t>
            </a:fld>
            <a:endParaRPr lang="en-US"/>
          </a:p>
        </p:txBody>
      </p:sp>
    </p:spTree>
    <p:extLst>
      <p:ext uri="{BB962C8B-B14F-4D97-AF65-F5344CB8AC3E}">
        <p14:creationId xmlns:p14="http://schemas.microsoft.com/office/powerpoint/2010/main" xmlns="" val="671441517"/>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E53E503-9EE9-40F6-9FB8-7DBA0B124C09}"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46B05A9B-C47A-4B7B-A0D8-A816971D6A4B}" type="slidenum">
              <a:rPr lang="en-US"/>
              <a:pPr/>
              <a:t>‹#›</a:t>
            </a:fld>
            <a:endParaRPr lang="en-US"/>
          </a:p>
        </p:txBody>
      </p:sp>
    </p:spTree>
    <p:extLst>
      <p:ext uri="{BB962C8B-B14F-4D97-AF65-F5344CB8AC3E}">
        <p14:creationId xmlns:p14="http://schemas.microsoft.com/office/powerpoint/2010/main" xmlns="" val="2728006574"/>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E71D6B-8D8B-4C61-B5FA-428744A50D03}"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42D38F2-32F2-4CB1-8677-BE422C16578A}" type="slidenum">
              <a:rPr lang="en-US"/>
              <a:pPr/>
              <a:t>‹#›</a:t>
            </a:fld>
            <a:endParaRPr lang="en-US"/>
          </a:p>
        </p:txBody>
      </p:sp>
    </p:spTree>
    <p:extLst>
      <p:ext uri="{BB962C8B-B14F-4D97-AF65-F5344CB8AC3E}">
        <p14:creationId xmlns:p14="http://schemas.microsoft.com/office/powerpoint/2010/main" xmlns="" val="252240442"/>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0C66B6D-976B-49BD-BCC1-083C33937921}"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536A29D4-D752-4CD6-A39E-485B65F3F87C}" type="slidenum">
              <a:rPr lang="en-US"/>
              <a:pPr/>
              <a:t>‹#›</a:t>
            </a:fld>
            <a:endParaRPr lang="en-US"/>
          </a:p>
        </p:txBody>
      </p:sp>
    </p:spTree>
    <p:extLst>
      <p:ext uri="{BB962C8B-B14F-4D97-AF65-F5344CB8AC3E}">
        <p14:creationId xmlns:p14="http://schemas.microsoft.com/office/powerpoint/2010/main" xmlns="" val="332393085"/>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B21713E7-351A-40BD-B0F6-D950FC4C6478}"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55182D9-803F-4522-9106-94025207B064}" type="slidenum">
              <a:rPr lang="en-US"/>
              <a:pPr/>
              <a:t>‹#›</a:t>
            </a:fld>
            <a:endParaRPr lang="en-US"/>
          </a:p>
        </p:txBody>
      </p:sp>
    </p:spTree>
    <p:extLst>
      <p:ext uri="{BB962C8B-B14F-4D97-AF65-F5344CB8AC3E}">
        <p14:creationId xmlns:p14="http://schemas.microsoft.com/office/powerpoint/2010/main" xmlns="" val="1715560550"/>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25A175E3-73E7-45DA-92EB-C38F0A4FF6B7}"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57893F2A-6AA2-4DBA-AABA-751BF8994145}" type="slidenum">
              <a:rPr lang="en-US"/>
              <a:pPr/>
              <a:t>‹#›</a:t>
            </a:fld>
            <a:endParaRPr lang="en-US"/>
          </a:p>
        </p:txBody>
      </p:sp>
    </p:spTree>
    <p:extLst>
      <p:ext uri="{BB962C8B-B14F-4D97-AF65-F5344CB8AC3E}">
        <p14:creationId xmlns:p14="http://schemas.microsoft.com/office/powerpoint/2010/main" xmlns="" val="2471861456"/>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65B722EA-053C-4103-8592-3040DD54B652}"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E371B73D-D32D-4DB9-B889-716A45E1174F}" type="slidenum">
              <a:rPr lang="en-US"/>
              <a:pPr/>
              <a:t>‹#›</a:t>
            </a:fld>
            <a:endParaRPr lang="en-US"/>
          </a:p>
        </p:txBody>
      </p:sp>
    </p:spTree>
    <p:extLst>
      <p:ext uri="{BB962C8B-B14F-4D97-AF65-F5344CB8AC3E}">
        <p14:creationId xmlns:p14="http://schemas.microsoft.com/office/powerpoint/2010/main" xmlns="" val="3104805214"/>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43666898-C4E8-478A-B278-65AB7D9745C0}"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424784D7-648D-4CA4-A249-0F1BC301E75F}" type="slidenum">
              <a:rPr lang="en-US"/>
              <a:pPr/>
              <a:t>‹#›</a:t>
            </a:fld>
            <a:endParaRPr lang="en-US"/>
          </a:p>
        </p:txBody>
      </p:sp>
    </p:spTree>
    <p:extLst>
      <p:ext uri="{BB962C8B-B14F-4D97-AF65-F5344CB8AC3E}">
        <p14:creationId xmlns:p14="http://schemas.microsoft.com/office/powerpoint/2010/main" xmlns="" val="3481999474"/>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9E98F4C-940A-4862-8763-336F9D405B4B}"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8CEAD1A-EA8C-4B38-BAD9-237B54223FF5}" type="slidenum">
              <a:rPr lang="en-US"/>
              <a:pPr/>
              <a:t>‹#›</a:t>
            </a:fld>
            <a:endParaRPr lang="en-US"/>
          </a:p>
        </p:txBody>
      </p:sp>
    </p:spTree>
    <p:extLst>
      <p:ext uri="{BB962C8B-B14F-4D97-AF65-F5344CB8AC3E}">
        <p14:creationId xmlns:p14="http://schemas.microsoft.com/office/powerpoint/2010/main" xmlns="" val="2606057993"/>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EF60D665-DF24-4D75-91D4-E66315EEEACE}"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5CE8B8D1-A0FA-476F-A0CC-8B1E710B5AE9}" type="slidenum">
              <a:rPr lang="en-US"/>
              <a:pPr/>
              <a:t>‹#›</a:t>
            </a:fld>
            <a:endParaRPr lang="en-US"/>
          </a:p>
        </p:txBody>
      </p:sp>
    </p:spTree>
    <p:extLst>
      <p:ext uri="{BB962C8B-B14F-4D97-AF65-F5344CB8AC3E}">
        <p14:creationId xmlns:p14="http://schemas.microsoft.com/office/powerpoint/2010/main" xmlns="" val="548465486"/>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19E00709-D148-4CB7-B98B-841458A2513A}"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BE3AF3B5-6CCF-4CE8-8D8C-6C7FE2925BD3}" type="slidenum">
              <a:rPr lang="en-US"/>
              <a:pPr/>
              <a:t>‹#›</a:t>
            </a:fld>
            <a:endParaRPr lang="en-US"/>
          </a:p>
        </p:txBody>
      </p:sp>
    </p:spTree>
    <p:extLst>
      <p:ext uri="{BB962C8B-B14F-4D97-AF65-F5344CB8AC3E}">
        <p14:creationId xmlns:p14="http://schemas.microsoft.com/office/powerpoint/2010/main" xmlns="" val="330170001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10" descr="healthcare.jpg"/>
          <p:cNvPicPr>
            <a:picLocks noChangeAspect="1"/>
          </p:cNvPicPr>
          <p:nvPr/>
        </p:nvPicPr>
        <p:blipFill>
          <a:blip r:embed="rId2">
            <a:extLst>
              <a:ext uri="{28A0092B-C50C-407E-A947-70E740481C1C}">
                <a14:useLocalDpi xmlns:a14="http://schemas.microsoft.com/office/drawing/2010/main" xmlns="" val="0"/>
              </a:ext>
            </a:extLst>
          </a:blip>
          <a:srcRect t="3336"/>
          <a:stretch>
            <a:fillRect/>
          </a:stretch>
        </p:blipFill>
        <p:spPr bwMode="auto">
          <a:xfrm>
            <a:off x="0" y="0"/>
            <a:ext cx="9144000" cy="662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Diversey_TaglineLogo.png"/>
          <p:cNvPicPr>
            <a:picLocks noChangeAspect="1"/>
          </p:cNvPicPr>
          <p:nvPr/>
        </p:nvPicPr>
        <p:blipFill>
          <a:blip r:embed="rId3">
            <a:extLst>
              <a:ext uri="{28A0092B-C50C-407E-A947-70E740481C1C}">
                <a14:useLocalDpi xmlns:a14="http://schemas.microsoft.com/office/drawing/2010/main" xmlns="" val="0"/>
              </a:ext>
            </a:extLst>
          </a:blip>
          <a:srcRect t="4514"/>
          <a:stretch>
            <a:fillRect/>
          </a:stretch>
        </p:blipFill>
        <p:spPr bwMode="auto">
          <a:xfrm>
            <a:off x="6311900" y="5346700"/>
            <a:ext cx="24384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7200" y="1752600"/>
            <a:ext cx="8229600" cy="2308225"/>
          </a:xfrm>
        </p:spPr>
        <p:txBody>
          <a:bodyPr>
            <a:normAutofit/>
          </a:bodyPr>
          <a:lstStyle>
            <a:lvl1pPr>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343400"/>
            <a:ext cx="5638800" cy="1447800"/>
          </a:xfrm>
        </p:spPr>
        <p:txBody>
          <a:bodyPr/>
          <a:lstStyle>
            <a:lvl1pPr marL="0" indent="0" algn="l">
              <a:buNone/>
              <a:defRPr>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DF479261-07FF-421F-8E97-A2C7253B4D6D}" type="datetime1">
              <a:rPr lang="en-US"/>
              <a:pPr/>
              <a:t>9/27/2013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CE4602D8-8BCD-4E81-8EF0-DF1E32F020A0}" type="slidenum">
              <a:rPr lang="en-US"/>
              <a:pPr/>
              <a:t>‹#›</a:t>
            </a:fld>
            <a:endParaRPr lang="en-US"/>
          </a:p>
        </p:txBody>
      </p:sp>
    </p:spTree>
    <p:extLst>
      <p:ext uri="{BB962C8B-B14F-4D97-AF65-F5344CB8AC3E}">
        <p14:creationId xmlns:p14="http://schemas.microsoft.com/office/powerpoint/2010/main" xmlns="" val="692881994"/>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F54B1188-15B7-4162-8752-C3D4BDA9E623}"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E46A141E-FFAA-4DB1-8485-12BB25992ECF}" type="slidenum">
              <a:rPr lang="en-US"/>
              <a:pPr/>
              <a:t>‹#›</a:t>
            </a:fld>
            <a:endParaRPr lang="en-US"/>
          </a:p>
        </p:txBody>
      </p:sp>
    </p:spTree>
    <p:extLst>
      <p:ext uri="{BB962C8B-B14F-4D97-AF65-F5344CB8AC3E}">
        <p14:creationId xmlns:p14="http://schemas.microsoft.com/office/powerpoint/2010/main" xmlns="" val="1788772450"/>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DC134B-7991-4440-BBD7-F46E69ABC5BF}"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2E928E80-93B8-4168-A178-7057BAAA0EC6}" type="slidenum">
              <a:rPr lang="en-US"/>
              <a:pPr/>
              <a:t>‹#›</a:t>
            </a:fld>
            <a:endParaRPr lang="en-US"/>
          </a:p>
        </p:txBody>
      </p:sp>
    </p:spTree>
    <p:extLst>
      <p:ext uri="{BB962C8B-B14F-4D97-AF65-F5344CB8AC3E}">
        <p14:creationId xmlns:p14="http://schemas.microsoft.com/office/powerpoint/2010/main" xmlns="" val="497552436"/>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141472-3EDB-4BA1-97BC-B0ABDB402DA7}"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6F035494-D165-4A66-BEBD-B1601B4EA4AB}" type="slidenum">
              <a:rPr lang="en-US"/>
              <a:pPr/>
              <a:t>‹#›</a:t>
            </a:fld>
            <a:endParaRPr lang="en-US"/>
          </a:p>
        </p:txBody>
      </p:sp>
    </p:spTree>
    <p:extLst>
      <p:ext uri="{BB962C8B-B14F-4D97-AF65-F5344CB8AC3E}">
        <p14:creationId xmlns:p14="http://schemas.microsoft.com/office/powerpoint/2010/main" xmlns="" val="3198041490"/>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16FDD8D-A959-496C-9908-02887517F296}"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FFE9A960-084C-4FAD-9427-60C07D32BD03}" type="slidenum">
              <a:rPr lang="en-US"/>
              <a:pPr/>
              <a:t>‹#›</a:t>
            </a:fld>
            <a:endParaRPr lang="en-US"/>
          </a:p>
        </p:txBody>
      </p:sp>
    </p:spTree>
    <p:extLst>
      <p:ext uri="{BB962C8B-B14F-4D97-AF65-F5344CB8AC3E}">
        <p14:creationId xmlns:p14="http://schemas.microsoft.com/office/powerpoint/2010/main" xmlns="" val="1996888533"/>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1B12EB57-16D8-4F26-A678-54A2A6E3CEE1}"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CF4F1B7-7C40-4655-B658-B21615AA28DA}" type="slidenum">
              <a:rPr lang="en-US"/>
              <a:pPr/>
              <a:t>‹#›</a:t>
            </a:fld>
            <a:endParaRPr lang="en-US"/>
          </a:p>
        </p:txBody>
      </p:sp>
    </p:spTree>
    <p:extLst>
      <p:ext uri="{BB962C8B-B14F-4D97-AF65-F5344CB8AC3E}">
        <p14:creationId xmlns:p14="http://schemas.microsoft.com/office/powerpoint/2010/main" xmlns="" val="1185399857"/>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21971620-995E-4B77-8028-DA69FE2A31B9}"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286141E-EBA5-4063-8EA5-D1633816B695}" type="slidenum">
              <a:rPr lang="en-US"/>
              <a:pPr/>
              <a:t>‹#›</a:t>
            </a:fld>
            <a:endParaRPr lang="en-US"/>
          </a:p>
        </p:txBody>
      </p:sp>
    </p:spTree>
    <p:extLst>
      <p:ext uri="{BB962C8B-B14F-4D97-AF65-F5344CB8AC3E}">
        <p14:creationId xmlns:p14="http://schemas.microsoft.com/office/powerpoint/2010/main" xmlns="" val="1897004686"/>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A8C87DE0-58E0-45CD-B295-A331B917F525}"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651C5E4A-41CF-4B08-AF42-32945F1F01C5}" type="slidenum">
              <a:rPr lang="en-US"/>
              <a:pPr/>
              <a:t>‹#›</a:t>
            </a:fld>
            <a:endParaRPr lang="en-US"/>
          </a:p>
        </p:txBody>
      </p:sp>
    </p:spTree>
    <p:extLst>
      <p:ext uri="{BB962C8B-B14F-4D97-AF65-F5344CB8AC3E}">
        <p14:creationId xmlns:p14="http://schemas.microsoft.com/office/powerpoint/2010/main" xmlns="" val="3482203887"/>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B8AC48BA-B886-4926-918F-BAB96153B035}"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CE0E4758-81FA-4683-BE0F-12BEE6B95FA4}" type="slidenum">
              <a:rPr lang="en-US"/>
              <a:pPr/>
              <a:t>‹#›</a:t>
            </a:fld>
            <a:endParaRPr lang="en-US"/>
          </a:p>
        </p:txBody>
      </p:sp>
    </p:spTree>
    <p:extLst>
      <p:ext uri="{BB962C8B-B14F-4D97-AF65-F5344CB8AC3E}">
        <p14:creationId xmlns:p14="http://schemas.microsoft.com/office/powerpoint/2010/main" xmlns="" val="544355763"/>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5E6451-C0A8-4373-BF11-1C29BD4FCFFC}"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C58F4840-BDB3-4752-95B2-EDCF3E10D2A3}" type="slidenum">
              <a:rPr lang="en-US"/>
              <a:pPr/>
              <a:t>‹#›</a:t>
            </a:fld>
            <a:endParaRPr lang="en-US"/>
          </a:p>
        </p:txBody>
      </p:sp>
    </p:spTree>
    <p:extLst>
      <p:ext uri="{BB962C8B-B14F-4D97-AF65-F5344CB8AC3E}">
        <p14:creationId xmlns:p14="http://schemas.microsoft.com/office/powerpoint/2010/main" xmlns="" val="1458273276"/>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2BECEEEE-655C-4664-A5E3-E9A0346137D7}"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2C8B937-F8B4-42DF-B33B-610A4C95090C}" type="slidenum">
              <a:rPr lang="en-US"/>
              <a:pPr/>
              <a:t>‹#›</a:t>
            </a:fld>
            <a:endParaRPr lang="en-US"/>
          </a:p>
        </p:txBody>
      </p:sp>
    </p:spTree>
    <p:extLst>
      <p:ext uri="{BB962C8B-B14F-4D97-AF65-F5344CB8AC3E}">
        <p14:creationId xmlns:p14="http://schemas.microsoft.com/office/powerpoint/2010/main" xmlns="" val="161039713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10" descr="hospitality.jpg"/>
          <p:cNvPicPr>
            <a:picLocks noChangeAspect="1"/>
          </p:cNvPicPr>
          <p:nvPr/>
        </p:nvPicPr>
        <p:blipFill>
          <a:blip r:embed="rId2">
            <a:extLst>
              <a:ext uri="{28A0092B-C50C-407E-A947-70E740481C1C}">
                <a14:useLocalDpi xmlns:a14="http://schemas.microsoft.com/office/drawing/2010/main" xmlns="" val="0"/>
              </a:ext>
            </a:extLst>
          </a:blip>
          <a:srcRect t="3336"/>
          <a:stretch>
            <a:fillRect/>
          </a:stretch>
        </p:blipFill>
        <p:spPr bwMode="auto">
          <a:xfrm>
            <a:off x="0" y="0"/>
            <a:ext cx="9144000" cy="662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Diversey_TaglineLogo.png"/>
          <p:cNvPicPr>
            <a:picLocks noChangeAspect="1"/>
          </p:cNvPicPr>
          <p:nvPr/>
        </p:nvPicPr>
        <p:blipFill>
          <a:blip r:embed="rId3">
            <a:extLst>
              <a:ext uri="{28A0092B-C50C-407E-A947-70E740481C1C}">
                <a14:useLocalDpi xmlns:a14="http://schemas.microsoft.com/office/drawing/2010/main" xmlns="" val="0"/>
              </a:ext>
            </a:extLst>
          </a:blip>
          <a:srcRect t="4514"/>
          <a:stretch>
            <a:fillRect/>
          </a:stretch>
        </p:blipFill>
        <p:spPr bwMode="auto">
          <a:xfrm>
            <a:off x="6311900" y="5346700"/>
            <a:ext cx="24384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7200" y="1752600"/>
            <a:ext cx="8229600" cy="2308225"/>
          </a:xfrm>
        </p:spPr>
        <p:txBody>
          <a:bodyPr>
            <a:normAutofit/>
          </a:bodyPr>
          <a:lstStyle>
            <a:lvl1pPr>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343400"/>
            <a:ext cx="5638800" cy="1447800"/>
          </a:xfrm>
        </p:spPr>
        <p:txBody>
          <a:bodyPr/>
          <a:lstStyle>
            <a:lvl1pPr marL="0" indent="0" algn="l">
              <a:buNone/>
              <a:defRPr>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A3C99B10-3F58-4465-96DE-233793CAA967}" type="datetime1">
              <a:rPr lang="en-US"/>
              <a:pPr/>
              <a:t>9/27/2013</a:t>
            </a:fld>
            <a:endParaRPr lang="en-US"/>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69059E67-399F-43E4-BACA-042917B0FD2C}" type="slidenum">
              <a:rPr lang="en-US"/>
              <a:pPr/>
              <a:t>‹#›</a:t>
            </a:fld>
            <a:endParaRPr lang="en-US"/>
          </a:p>
        </p:txBody>
      </p:sp>
    </p:spTree>
    <p:extLst>
      <p:ext uri="{BB962C8B-B14F-4D97-AF65-F5344CB8AC3E}">
        <p14:creationId xmlns:p14="http://schemas.microsoft.com/office/powerpoint/2010/main" xmlns="" val="925975202"/>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CB1236DC-CBFA-4F8C-A655-782FE7E06B33}"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2074BC39-7A42-4771-B8C6-EEC38476486C}" type="slidenum">
              <a:rPr lang="en-US"/>
              <a:pPr/>
              <a:t>‹#›</a:t>
            </a:fld>
            <a:endParaRPr lang="en-US"/>
          </a:p>
        </p:txBody>
      </p:sp>
    </p:spTree>
    <p:extLst>
      <p:ext uri="{BB962C8B-B14F-4D97-AF65-F5344CB8AC3E}">
        <p14:creationId xmlns:p14="http://schemas.microsoft.com/office/powerpoint/2010/main" xmlns="" val="1441687749"/>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B4837198-877F-460D-8611-2635C3D62A27}"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92321BC6-5FF6-492E-90BA-0B9528D76594}" type="slidenum">
              <a:rPr lang="en-US"/>
              <a:pPr/>
              <a:t>‹#›</a:t>
            </a:fld>
            <a:endParaRPr lang="en-US"/>
          </a:p>
        </p:txBody>
      </p:sp>
    </p:spTree>
    <p:extLst>
      <p:ext uri="{BB962C8B-B14F-4D97-AF65-F5344CB8AC3E}">
        <p14:creationId xmlns:p14="http://schemas.microsoft.com/office/powerpoint/2010/main" xmlns="" val="419052931"/>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448945-92EE-4E0B-AE8F-35E2EFA28DEB}"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A7A3D98A-808A-45AE-B216-0CB606088962}" type="slidenum">
              <a:rPr lang="en-US"/>
              <a:pPr/>
              <a:t>‹#›</a:t>
            </a:fld>
            <a:endParaRPr lang="en-US"/>
          </a:p>
        </p:txBody>
      </p:sp>
    </p:spTree>
    <p:extLst>
      <p:ext uri="{BB962C8B-B14F-4D97-AF65-F5344CB8AC3E}">
        <p14:creationId xmlns:p14="http://schemas.microsoft.com/office/powerpoint/2010/main" xmlns="" val="3388189636"/>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4BFF557-025C-4971-A974-5C6FEF10BA14}"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B329FD91-DDED-4ED5-AAF0-DC6FE4E19424}" type="slidenum">
              <a:rPr lang="en-US"/>
              <a:pPr/>
              <a:t>‹#›</a:t>
            </a:fld>
            <a:endParaRPr lang="en-US"/>
          </a:p>
        </p:txBody>
      </p:sp>
    </p:spTree>
    <p:extLst>
      <p:ext uri="{BB962C8B-B14F-4D97-AF65-F5344CB8AC3E}">
        <p14:creationId xmlns:p14="http://schemas.microsoft.com/office/powerpoint/2010/main" xmlns="" val="2932425531"/>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F12D51F-E896-4632-AA4F-062AF9C2E4F8}"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4A026C15-DE41-4602-8546-BDB65361099C}" type="slidenum">
              <a:rPr lang="en-US"/>
              <a:pPr/>
              <a:t>‹#›</a:t>
            </a:fld>
            <a:endParaRPr lang="en-US"/>
          </a:p>
        </p:txBody>
      </p:sp>
    </p:spTree>
    <p:extLst>
      <p:ext uri="{BB962C8B-B14F-4D97-AF65-F5344CB8AC3E}">
        <p14:creationId xmlns:p14="http://schemas.microsoft.com/office/powerpoint/2010/main" xmlns="" val="1792608582"/>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A27EC7C7-CBE0-43E7-BE84-D959356789DB}"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49D6611D-F61B-433C-9B4F-FB34DD6166CC}" type="slidenum">
              <a:rPr lang="en-US"/>
              <a:pPr/>
              <a:t>‹#›</a:t>
            </a:fld>
            <a:endParaRPr lang="en-US"/>
          </a:p>
        </p:txBody>
      </p:sp>
    </p:spTree>
    <p:extLst>
      <p:ext uri="{BB962C8B-B14F-4D97-AF65-F5344CB8AC3E}">
        <p14:creationId xmlns:p14="http://schemas.microsoft.com/office/powerpoint/2010/main" xmlns="" val="495521562"/>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6794362B-3F1B-4CD9-8E8B-47059C8ED650}"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BD4A29D7-29C9-4355-8A0C-7CD2F3594171}" type="slidenum">
              <a:rPr lang="en-US"/>
              <a:pPr/>
              <a:t>‹#›</a:t>
            </a:fld>
            <a:endParaRPr lang="en-US"/>
          </a:p>
        </p:txBody>
      </p:sp>
    </p:spTree>
    <p:extLst>
      <p:ext uri="{BB962C8B-B14F-4D97-AF65-F5344CB8AC3E}">
        <p14:creationId xmlns:p14="http://schemas.microsoft.com/office/powerpoint/2010/main" xmlns="" val="4283706239"/>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BB12D4C4-64B2-4594-9740-7F90A00399BE}"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738088BA-5F4A-4612-AC34-C85466E8241A}" type="slidenum">
              <a:rPr lang="en-US"/>
              <a:pPr/>
              <a:t>‹#›</a:t>
            </a:fld>
            <a:endParaRPr lang="en-US"/>
          </a:p>
        </p:txBody>
      </p:sp>
    </p:spTree>
    <p:extLst>
      <p:ext uri="{BB962C8B-B14F-4D97-AF65-F5344CB8AC3E}">
        <p14:creationId xmlns:p14="http://schemas.microsoft.com/office/powerpoint/2010/main" xmlns="" val="4151654485"/>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68E76285-AB4F-49DF-9E75-1884DE3B0FAD}"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A0BB862A-B746-4DC0-8CE8-9818ECF8F363}" type="slidenum">
              <a:rPr lang="en-US"/>
              <a:pPr/>
              <a:t>‹#›</a:t>
            </a:fld>
            <a:endParaRPr lang="en-US"/>
          </a:p>
        </p:txBody>
      </p:sp>
    </p:spTree>
    <p:extLst>
      <p:ext uri="{BB962C8B-B14F-4D97-AF65-F5344CB8AC3E}">
        <p14:creationId xmlns:p14="http://schemas.microsoft.com/office/powerpoint/2010/main" xmlns="" val="2335974406"/>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72EAAA-E8B9-48E7-A071-BBC1D743CE7B}"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0EA0A558-734B-4BF9-992B-8BFCAB3A237A}" type="slidenum">
              <a:rPr lang="en-US"/>
              <a:pPr/>
              <a:t>‹#›</a:t>
            </a:fld>
            <a:endParaRPr lang="en-US"/>
          </a:p>
        </p:txBody>
      </p:sp>
    </p:spTree>
    <p:extLst>
      <p:ext uri="{BB962C8B-B14F-4D97-AF65-F5344CB8AC3E}">
        <p14:creationId xmlns:p14="http://schemas.microsoft.com/office/powerpoint/2010/main" xmlns="" val="3604266756"/>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CF6AD4A-2BAF-4992-A034-D0EE4DFC6FC1}"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0A076B0-73C3-4EBB-8A7E-49E7A7651824}" type="slidenum">
              <a:rPr lang="en-US"/>
              <a:pPr/>
              <a:t>‹#›</a:t>
            </a:fld>
            <a:endParaRPr lang="en-US"/>
          </a:p>
        </p:txBody>
      </p:sp>
    </p:spTree>
    <p:extLst>
      <p:ext uri="{BB962C8B-B14F-4D97-AF65-F5344CB8AC3E}">
        <p14:creationId xmlns:p14="http://schemas.microsoft.com/office/powerpoint/2010/main" xmlns="" val="665926245"/>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30B231DB-EF09-421A-8D2F-5F05ADCF2EB6}"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10920E3-28FA-475D-8C4B-AB7D89AE1AF1}" type="slidenum">
              <a:rPr lang="en-US"/>
              <a:pPr/>
              <a:t>‹#›</a:t>
            </a:fld>
            <a:endParaRPr lang="en-US"/>
          </a:p>
        </p:txBody>
      </p:sp>
    </p:spTree>
    <p:extLst>
      <p:ext uri="{BB962C8B-B14F-4D97-AF65-F5344CB8AC3E}">
        <p14:creationId xmlns:p14="http://schemas.microsoft.com/office/powerpoint/2010/main" xmlns="" val="643641984"/>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5F8E92D9-21A0-467D-A64C-0351210D7F29}"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00245583-AEA1-4E00-981F-E17F26576B09}" type="slidenum">
              <a:rPr lang="en-US"/>
              <a:pPr/>
              <a:t>‹#›</a:t>
            </a:fld>
            <a:endParaRPr lang="en-US"/>
          </a:p>
        </p:txBody>
      </p:sp>
    </p:spTree>
    <p:extLst>
      <p:ext uri="{BB962C8B-B14F-4D97-AF65-F5344CB8AC3E}">
        <p14:creationId xmlns:p14="http://schemas.microsoft.com/office/powerpoint/2010/main" xmlns="" val="2952967431"/>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5A104EDA-0881-42BE-9A70-BBC789EF5E61}"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58C6E218-7A3C-4B0A-8C81-20EEC6E2EEFB}" type="slidenum">
              <a:rPr lang="en-US"/>
              <a:pPr/>
              <a:t>‹#›</a:t>
            </a:fld>
            <a:endParaRPr lang="en-US"/>
          </a:p>
        </p:txBody>
      </p:sp>
    </p:spTree>
    <p:extLst>
      <p:ext uri="{BB962C8B-B14F-4D97-AF65-F5344CB8AC3E}">
        <p14:creationId xmlns:p14="http://schemas.microsoft.com/office/powerpoint/2010/main" xmlns="" val="3884777383"/>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8EC977F-8576-4426-8771-F3C2DC1DF14F}"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BC2D9B35-5E61-40E9-8144-E0984CC62118}" type="slidenum">
              <a:rPr lang="en-US"/>
              <a:pPr/>
              <a:t>‹#›</a:t>
            </a:fld>
            <a:endParaRPr lang="en-US"/>
          </a:p>
        </p:txBody>
      </p:sp>
    </p:spTree>
    <p:extLst>
      <p:ext uri="{BB962C8B-B14F-4D97-AF65-F5344CB8AC3E}">
        <p14:creationId xmlns:p14="http://schemas.microsoft.com/office/powerpoint/2010/main" xmlns="" val="817708208"/>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592BA33-470B-49A1-B3C3-9D143FE0F545}"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29356D06-C2DB-4C41-9313-F6DF90B9512B}" type="slidenum">
              <a:rPr lang="en-US"/>
              <a:pPr/>
              <a:t>‹#›</a:t>
            </a:fld>
            <a:endParaRPr lang="en-US"/>
          </a:p>
        </p:txBody>
      </p:sp>
    </p:spTree>
    <p:extLst>
      <p:ext uri="{BB962C8B-B14F-4D97-AF65-F5344CB8AC3E}">
        <p14:creationId xmlns:p14="http://schemas.microsoft.com/office/powerpoint/2010/main" xmlns="" val="2514332109"/>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2E6435B-79A1-453C-B1E5-588C17D9F293}"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7FDDB62D-0D6D-4FDD-A67F-B280CC1CA88B}" type="slidenum">
              <a:rPr lang="en-US"/>
              <a:pPr/>
              <a:t>‹#›</a:t>
            </a:fld>
            <a:endParaRPr lang="en-US"/>
          </a:p>
        </p:txBody>
      </p:sp>
    </p:spTree>
    <p:extLst>
      <p:ext uri="{BB962C8B-B14F-4D97-AF65-F5344CB8AC3E}">
        <p14:creationId xmlns:p14="http://schemas.microsoft.com/office/powerpoint/2010/main" xmlns="" val="3733743846"/>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3F9F3D7-AD1E-4FCB-9F37-7C05871EA0A2}"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28E4CB7D-6E16-48C9-9B9B-68B069C6E5C1}" type="slidenum">
              <a:rPr lang="en-US"/>
              <a:pPr/>
              <a:t>‹#›</a:t>
            </a:fld>
            <a:endParaRPr lang="en-US"/>
          </a:p>
        </p:txBody>
      </p:sp>
    </p:spTree>
    <p:extLst>
      <p:ext uri="{BB962C8B-B14F-4D97-AF65-F5344CB8AC3E}">
        <p14:creationId xmlns:p14="http://schemas.microsoft.com/office/powerpoint/2010/main" xmlns="" val="2016747858"/>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3D9F056B-E938-4D83-944F-683818E8D735}"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EA3FA0EC-D113-430F-9961-23CC43FE6E7D}" type="slidenum">
              <a:rPr lang="en-US"/>
              <a:pPr/>
              <a:t>‹#›</a:t>
            </a:fld>
            <a:endParaRPr lang="en-US"/>
          </a:p>
        </p:txBody>
      </p:sp>
    </p:spTree>
    <p:extLst>
      <p:ext uri="{BB962C8B-B14F-4D97-AF65-F5344CB8AC3E}">
        <p14:creationId xmlns:p14="http://schemas.microsoft.com/office/powerpoint/2010/main" xmlns="" val="3841257764"/>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71C8AACF-3910-44CF-A488-617227D98752}"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7DA8C6DE-6EA0-4BA1-BEDE-C2DD52A95A2A}" type="slidenum">
              <a:rPr lang="en-US"/>
              <a:pPr/>
              <a:t>‹#›</a:t>
            </a:fld>
            <a:endParaRPr lang="en-US"/>
          </a:p>
        </p:txBody>
      </p:sp>
    </p:spTree>
    <p:extLst>
      <p:ext uri="{BB962C8B-B14F-4D97-AF65-F5344CB8AC3E}">
        <p14:creationId xmlns:p14="http://schemas.microsoft.com/office/powerpoint/2010/main" xmlns="" val="3257742163"/>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759E8097-0176-4F97-BF78-AECEE459DA94}"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9D9A6FDF-ABD0-4341-B634-B3D9CEDE7F31}" type="slidenum">
              <a:rPr lang="en-US"/>
              <a:pPr/>
              <a:t>‹#›</a:t>
            </a:fld>
            <a:endParaRPr lang="en-US"/>
          </a:p>
        </p:txBody>
      </p:sp>
    </p:spTree>
    <p:extLst>
      <p:ext uri="{BB962C8B-B14F-4D97-AF65-F5344CB8AC3E}">
        <p14:creationId xmlns:p14="http://schemas.microsoft.com/office/powerpoint/2010/main" xmlns="" val="9186191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495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495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F777AB61-EAC9-4EA6-899A-FCD1F1A79459}" type="datetime1">
              <a:rPr lang="en-US"/>
              <a:pPr/>
              <a:t>9/27/2013</a:t>
            </a:fld>
            <a:endParaRPr lang="en-US"/>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6A27F55B-839B-43A9-82B5-B971021F0A6A}" type="slidenum">
              <a:rPr lang="en-US"/>
              <a:pPr/>
              <a:t>‹#›</a:t>
            </a:fld>
            <a:endParaRPr lang="en-US"/>
          </a:p>
        </p:txBody>
      </p:sp>
    </p:spTree>
    <p:extLst>
      <p:ext uri="{BB962C8B-B14F-4D97-AF65-F5344CB8AC3E}">
        <p14:creationId xmlns:p14="http://schemas.microsoft.com/office/powerpoint/2010/main" xmlns="" val="2346423158"/>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2AE8082-B435-49C7-A2CC-4063AC82B1CA}"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24D22A1-9A80-4207-B79A-26EDF0998EAF}" type="slidenum">
              <a:rPr lang="en-US"/>
              <a:pPr/>
              <a:t>‹#›</a:t>
            </a:fld>
            <a:endParaRPr lang="en-US"/>
          </a:p>
        </p:txBody>
      </p:sp>
    </p:spTree>
    <p:extLst>
      <p:ext uri="{BB962C8B-B14F-4D97-AF65-F5344CB8AC3E}">
        <p14:creationId xmlns:p14="http://schemas.microsoft.com/office/powerpoint/2010/main" xmlns="" val="2968177793"/>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2B80A95A-47F4-4E8C-903F-08AC7404C2DA}"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A37A279A-03AB-4111-9121-0C1B5F34FCCB}" type="slidenum">
              <a:rPr lang="en-US"/>
              <a:pPr/>
              <a:t>‹#›</a:t>
            </a:fld>
            <a:endParaRPr lang="en-US"/>
          </a:p>
        </p:txBody>
      </p:sp>
    </p:spTree>
    <p:extLst>
      <p:ext uri="{BB962C8B-B14F-4D97-AF65-F5344CB8AC3E}">
        <p14:creationId xmlns:p14="http://schemas.microsoft.com/office/powerpoint/2010/main" xmlns="" val="2612620302"/>
      </p:ext>
    </p:extLst>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8661128E-EDBA-4CC6-97C3-F48F4436315B}"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F6553CB8-28DA-4051-89AE-5F193C87D57B}" type="slidenum">
              <a:rPr lang="en-US"/>
              <a:pPr/>
              <a:t>‹#›</a:t>
            </a:fld>
            <a:endParaRPr lang="en-US"/>
          </a:p>
        </p:txBody>
      </p:sp>
    </p:spTree>
    <p:extLst>
      <p:ext uri="{BB962C8B-B14F-4D97-AF65-F5344CB8AC3E}">
        <p14:creationId xmlns:p14="http://schemas.microsoft.com/office/powerpoint/2010/main" xmlns="" val="780303900"/>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F07D0B72-B71A-49B7-A6BF-6D8EC811BA8A}"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478AA373-6BAF-46C8-9F6A-6D1A44256B79}" type="slidenum">
              <a:rPr lang="en-US"/>
              <a:pPr/>
              <a:t>‹#›</a:t>
            </a:fld>
            <a:endParaRPr lang="en-US"/>
          </a:p>
        </p:txBody>
      </p:sp>
    </p:spTree>
    <p:extLst>
      <p:ext uri="{BB962C8B-B14F-4D97-AF65-F5344CB8AC3E}">
        <p14:creationId xmlns:p14="http://schemas.microsoft.com/office/powerpoint/2010/main" xmlns="" val="3355174061"/>
      </p:ext>
    </p:extLst>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7B522BB-E6B1-4661-AEF4-71682E585D37}"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DE26E0ED-279A-47D4-8201-5EF0F96C90EF}" type="slidenum">
              <a:rPr lang="en-US"/>
              <a:pPr/>
              <a:t>‹#›</a:t>
            </a:fld>
            <a:endParaRPr lang="en-US"/>
          </a:p>
        </p:txBody>
      </p:sp>
    </p:spTree>
    <p:extLst>
      <p:ext uri="{BB962C8B-B14F-4D97-AF65-F5344CB8AC3E}">
        <p14:creationId xmlns:p14="http://schemas.microsoft.com/office/powerpoint/2010/main" xmlns="" val="886083674"/>
      </p:ext>
    </p:extLst>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4D07CE-1FC2-4DEB-8953-E408486ABCBF}"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AFC110B8-1293-44EB-AB9A-D4C7077877F1}" type="slidenum">
              <a:rPr lang="en-US"/>
              <a:pPr/>
              <a:t>‹#›</a:t>
            </a:fld>
            <a:endParaRPr lang="en-US"/>
          </a:p>
        </p:txBody>
      </p:sp>
    </p:spTree>
    <p:extLst>
      <p:ext uri="{BB962C8B-B14F-4D97-AF65-F5344CB8AC3E}">
        <p14:creationId xmlns:p14="http://schemas.microsoft.com/office/powerpoint/2010/main" xmlns="" val="3574214520"/>
      </p:ext>
    </p:extLst>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B2E042B-F931-437C-9DEC-BBBE064592A4}"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4B348A2D-4B1D-4471-A1EF-630A54C3708F}" type="slidenum">
              <a:rPr lang="en-US"/>
              <a:pPr/>
              <a:t>‹#›</a:t>
            </a:fld>
            <a:endParaRPr lang="en-US"/>
          </a:p>
        </p:txBody>
      </p:sp>
    </p:spTree>
    <p:extLst>
      <p:ext uri="{BB962C8B-B14F-4D97-AF65-F5344CB8AC3E}">
        <p14:creationId xmlns:p14="http://schemas.microsoft.com/office/powerpoint/2010/main" xmlns="" val="889174126"/>
      </p:ext>
    </p:extLst>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04FBAE3F-708D-46C8-8460-E019C4736713}"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7A8A7D23-2A5B-4CC6-914A-7410B42C37AF}" type="slidenum">
              <a:rPr lang="en-US"/>
              <a:pPr/>
              <a:t>‹#›</a:t>
            </a:fld>
            <a:endParaRPr lang="en-US"/>
          </a:p>
        </p:txBody>
      </p:sp>
    </p:spTree>
    <p:extLst>
      <p:ext uri="{BB962C8B-B14F-4D97-AF65-F5344CB8AC3E}">
        <p14:creationId xmlns:p14="http://schemas.microsoft.com/office/powerpoint/2010/main" xmlns="" val="3015308176"/>
      </p:ext>
    </p:extLst>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BD3B43C8-FDD0-4AEE-974B-39E5F8E3CA71}"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49D3862-7E23-4AC2-AC79-12B7E8BBB1BF}" type="slidenum">
              <a:rPr lang="en-US"/>
              <a:pPr/>
              <a:t>‹#›</a:t>
            </a:fld>
            <a:endParaRPr lang="en-US"/>
          </a:p>
        </p:txBody>
      </p:sp>
    </p:spTree>
    <p:extLst>
      <p:ext uri="{BB962C8B-B14F-4D97-AF65-F5344CB8AC3E}">
        <p14:creationId xmlns:p14="http://schemas.microsoft.com/office/powerpoint/2010/main" xmlns="" val="2567734775"/>
      </p:ext>
    </p:extLst>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B337A224-DAA7-4978-8A98-6224E3B8072F}"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6C6A8481-D82E-4D46-BBEB-379CD9444A05}" type="slidenum">
              <a:rPr lang="en-US"/>
              <a:pPr/>
              <a:t>‹#›</a:t>
            </a:fld>
            <a:endParaRPr lang="en-US"/>
          </a:p>
        </p:txBody>
      </p:sp>
    </p:spTree>
    <p:extLst>
      <p:ext uri="{BB962C8B-B14F-4D97-AF65-F5344CB8AC3E}">
        <p14:creationId xmlns:p14="http://schemas.microsoft.com/office/powerpoint/2010/main" xmlns="" val="425098976"/>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0375" y="1371600"/>
            <a:ext cx="4040188" cy="609601"/>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5" y="2133601"/>
            <a:ext cx="4040188" cy="3611562"/>
          </a:xfrm>
        </p:spPr>
        <p:txBody>
          <a:bodyPr>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600"/>
            <a:ext cx="4041775" cy="60960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133600"/>
            <a:ext cx="4041775" cy="3611563"/>
          </a:xfrm>
        </p:spPr>
        <p:txBody>
          <a:bodyPr>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398BF360-BB29-4FA6-96C4-60FA6BF2B769}" type="datetime1">
              <a:rPr lang="en-US"/>
              <a:pPr/>
              <a:t>9/27/2013</a:t>
            </a:fld>
            <a:endParaRPr lang="en-US"/>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C83466A8-811F-410D-AE99-4A9867D2A94D}" type="slidenum">
              <a:rPr lang="en-US"/>
              <a:pPr/>
              <a:t>‹#›</a:t>
            </a:fld>
            <a:endParaRPr lang="en-US"/>
          </a:p>
        </p:txBody>
      </p:sp>
    </p:spTree>
    <p:extLst>
      <p:ext uri="{BB962C8B-B14F-4D97-AF65-F5344CB8AC3E}">
        <p14:creationId xmlns:p14="http://schemas.microsoft.com/office/powerpoint/2010/main" xmlns="" val="2484498347"/>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BA48B242-6F62-4909-87B7-90310006842F}"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60CFB560-9759-477F-828A-142EA6F2D222}" type="slidenum">
              <a:rPr lang="en-US"/>
              <a:pPr/>
              <a:t>‹#›</a:t>
            </a:fld>
            <a:endParaRPr lang="en-US"/>
          </a:p>
        </p:txBody>
      </p:sp>
    </p:spTree>
    <p:extLst>
      <p:ext uri="{BB962C8B-B14F-4D97-AF65-F5344CB8AC3E}">
        <p14:creationId xmlns:p14="http://schemas.microsoft.com/office/powerpoint/2010/main" xmlns="" val="275435943"/>
      </p:ext>
    </p:extLst>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AEB2C1-D83B-4CC0-8E67-471647EE55A2}"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035E4DC4-6447-4E0D-9B23-B41F67F4C04A}" type="slidenum">
              <a:rPr lang="en-US"/>
              <a:pPr/>
              <a:t>‹#›</a:t>
            </a:fld>
            <a:endParaRPr lang="en-US"/>
          </a:p>
        </p:txBody>
      </p:sp>
    </p:spTree>
    <p:extLst>
      <p:ext uri="{BB962C8B-B14F-4D97-AF65-F5344CB8AC3E}">
        <p14:creationId xmlns:p14="http://schemas.microsoft.com/office/powerpoint/2010/main" xmlns="" val="3000389498"/>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19E212B6-3793-4C8F-A554-7D1FE18208F2}"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B01A5C41-5E06-414D-8D48-69D3FB606846}" type="slidenum">
              <a:rPr lang="en-US"/>
              <a:pPr/>
              <a:t>‹#›</a:t>
            </a:fld>
            <a:endParaRPr lang="en-US"/>
          </a:p>
        </p:txBody>
      </p:sp>
    </p:spTree>
    <p:extLst>
      <p:ext uri="{BB962C8B-B14F-4D97-AF65-F5344CB8AC3E}">
        <p14:creationId xmlns:p14="http://schemas.microsoft.com/office/powerpoint/2010/main" xmlns="" val="3980019306"/>
      </p:ext>
    </p:extLst>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6A5F6735-B697-4DCE-B322-23DA26B7FEBC}"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938E274E-65F0-4839-9DE7-238822DD4799}" type="slidenum">
              <a:rPr lang="en-US"/>
              <a:pPr/>
              <a:t>‹#›</a:t>
            </a:fld>
            <a:endParaRPr lang="en-US"/>
          </a:p>
        </p:txBody>
      </p:sp>
    </p:spTree>
    <p:extLst>
      <p:ext uri="{BB962C8B-B14F-4D97-AF65-F5344CB8AC3E}">
        <p14:creationId xmlns:p14="http://schemas.microsoft.com/office/powerpoint/2010/main" xmlns="" val="2489057390"/>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BDC83704-0862-4F95-BCA1-28E3155B8E66}"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1CD40BBE-24F7-4B47-9126-B2460C9718F2}" type="slidenum">
              <a:rPr lang="en-US"/>
              <a:pPr/>
              <a:t>‹#›</a:t>
            </a:fld>
            <a:endParaRPr lang="en-US"/>
          </a:p>
        </p:txBody>
      </p:sp>
    </p:spTree>
    <p:extLst>
      <p:ext uri="{BB962C8B-B14F-4D97-AF65-F5344CB8AC3E}">
        <p14:creationId xmlns:p14="http://schemas.microsoft.com/office/powerpoint/2010/main" xmlns="" val="1744666306"/>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C135332-2F3E-4374-9ABB-39471CC017EB}"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B4B68A13-0614-4E35-BF61-17EE85DA60FA}" type="slidenum">
              <a:rPr lang="en-US"/>
              <a:pPr/>
              <a:t>‹#›</a:t>
            </a:fld>
            <a:endParaRPr lang="en-US"/>
          </a:p>
        </p:txBody>
      </p:sp>
    </p:spTree>
    <p:extLst>
      <p:ext uri="{BB962C8B-B14F-4D97-AF65-F5344CB8AC3E}">
        <p14:creationId xmlns:p14="http://schemas.microsoft.com/office/powerpoint/2010/main" xmlns="" val="2634357596"/>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A39134F-C1D2-48CB-B4D6-B7458057ABFC}"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D88EF588-91C8-45BC-8C93-DA63559DB296}" type="slidenum">
              <a:rPr lang="en-US"/>
              <a:pPr/>
              <a:t>‹#›</a:t>
            </a:fld>
            <a:endParaRPr lang="en-US"/>
          </a:p>
        </p:txBody>
      </p:sp>
    </p:spTree>
    <p:extLst>
      <p:ext uri="{BB962C8B-B14F-4D97-AF65-F5344CB8AC3E}">
        <p14:creationId xmlns:p14="http://schemas.microsoft.com/office/powerpoint/2010/main" xmlns="" val="2832857466"/>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9A7C978-9E81-4640-89F8-048C531686FF}"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4A682B38-FED4-4405-AA8D-167A353991D6}" type="slidenum">
              <a:rPr lang="en-US"/>
              <a:pPr/>
              <a:t>‹#›</a:t>
            </a:fld>
            <a:endParaRPr lang="en-US"/>
          </a:p>
        </p:txBody>
      </p:sp>
    </p:spTree>
    <p:extLst>
      <p:ext uri="{BB962C8B-B14F-4D97-AF65-F5344CB8AC3E}">
        <p14:creationId xmlns:p14="http://schemas.microsoft.com/office/powerpoint/2010/main" xmlns="" val="3172749705"/>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747192C3-9A1A-4AE4-B8E0-88FFC4DD446C}"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B01AED57-72DC-4D43-A9F8-87A4DACA080B}" type="slidenum">
              <a:rPr lang="en-US"/>
              <a:pPr/>
              <a:t>‹#›</a:t>
            </a:fld>
            <a:endParaRPr lang="en-US"/>
          </a:p>
        </p:txBody>
      </p:sp>
    </p:spTree>
    <p:extLst>
      <p:ext uri="{BB962C8B-B14F-4D97-AF65-F5344CB8AC3E}">
        <p14:creationId xmlns:p14="http://schemas.microsoft.com/office/powerpoint/2010/main" xmlns="" val="3748741044"/>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38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76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C4C0ADF6-3F5A-436F-93B4-51A45BBB52E5}"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A8AA7B6F-0001-4456-91AA-345F53970D57}" type="slidenum">
              <a:rPr lang="en-US"/>
              <a:pPr/>
              <a:t>‹#›</a:t>
            </a:fld>
            <a:endParaRPr lang="en-US"/>
          </a:p>
        </p:txBody>
      </p:sp>
    </p:spTree>
    <p:extLst>
      <p:ext uri="{BB962C8B-B14F-4D97-AF65-F5344CB8AC3E}">
        <p14:creationId xmlns:p14="http://schemas.microsoft.com/office/powerpoint/2010/main" xmlns="" val="230320399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CEF6471-4940-434D-9E88-9C53E74E8B3B}" type="datetime1">
              <a:rPr lang="en-US"/>
              <a:pPr/>
              <a:t>9/27/2013</a:t>
            </a:fld>
            <a:endParaRPr lang="en-US"/>
          </a:p>
        </p:txBody>
      </p:sp>
      <p:sp>
        <p:nvSpPr>
          <p:cNvPr id="4" name="Footer Placeholder 4"/>
          <p:cNvSpPr>
            <a:spLocks noGrp="1"/>
          </p:cNvSpPr>
          <p:nvPr>
            <p:ph type="ftr" sz="quarter" idx="11"/>
          </p:nvPr>
        </p:nvSpPr>
        <p:spPr/>
        <p:txBody>
          <a:bodyPr/>
          <a:lstStyle>
            <a:lvl1pPr>
              <a:defRPr/>
            </a:lvl1pPr>
          </a:lstStyle>
          <a:p>
            <a:endParaRPr lang="nl-NL"/>
          </a:p>
        </p:txBody>
      </p:sp>
      <p:sp>
        <p:nvSpPr>
          <p:cNvPr id="5" name="Slide Number Placeholder 5"/>
          <p:cNvSpPr>
            <a:spLocks noGrp="1"/>
          </p:cNvSpPr>
          <p:nvPr>
            <p:ph type="sldNum" sz="quarter" idx="12"/>
          </p:nvPr>
        </p:nvSpPr>
        <p:spPr/>
        <p:txBody>
          <a:bodyPr/>
          <a:lstStyle>
            <a:lvl1pPr>
              <a:defRPr/>
            </a:lvl1pPr>
          </a:lstStyle>
          <a:p>
            <a:fld id="{64BD8B9E-20CD-4398-AECE-712E21128167}" type="slidenum">
              <a:rPr lang="en-US"/>
              <a:pPr/>
              <a:t>‹#›</a:t>
            </a:fld>
            <a:endParaRPr lang="en-US"/>
          </a:p>
        </p:txBody>
      </p:sp>
    </p:spTree>
    <p:extLst>
      <p:ext uri="{BB962C8B-B14F-4D97-AF65-F5344CB8AC3E}">
        <p14:creationId xmlns:p14="http://schemas.microsoft.com/office/powerpoint/2010/main" xmlns="" val="3870931874"/>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AD0E23CA-C8D0-45E1-A70A-FFE0E0F54C5A}"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0B791676-62BE-4BA8-99B8-20814EE2E0BB}" type="slidenum">
              <a:rPr lang="en-US"/>
              <a:pPr/>
              <a:t>‹#›</a:t>
            </a:fld>
            <a:endParaRPr lang="en-US"/>
          </a:p>
        </p:txBody>
      </p:sp>
    </p:spTree>
    <p:extLst>
      <p:ext uri="{BB962C8B-B14F-4D97-AF65-F5344CB8AC3E}">
        <p14:creationId xmlns:p14="http://schemas.microsoft.com/office/powerpoint/2010/main" xmlns="" val="1199988447"/>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B5A0A8BD-927F-41D9-AF54-294CFC54CEFD}"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E1800AF1-27F6-4E2A-8FD2-91732608843E}" type="slidenum">
              <a:rPr lang="en-US"/>
              <a:pPr/>
              <a:t>‹#›</a:t>
            </a:fld>
            <a:endParaRPr lang="en-US"/>
          </a:p>
        </p:txBody>
      </p:sp>
    </p:spTree>
    <p:extLst>
      <p:ext uri="{BB962C8B-B14F-4D97-AF65-F5344CB8AC3E}">
        <p14:creationId xmlns:p14="http://schemas.microsoft.com/office/powerpoint/2010/main" xmlns="" val="2039310235"/>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AF5EE1-C274-439F-ACE1-B259210B2F2C}"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B9F56874-3404-47F9-BF43-75ED5927EF23}" type="slidenum">
              <a:rPr lang="en-US"/>
              <a:pPr/>
              <a:t>‹#›</a:t>
            </a:fld>
            <a:endParaRPr lang="en-US"/>
          </a:p>
        </p:txBody>
      </p:sp>
    </p:spTree>
    <p:extLst>
      <p:ext uri="{BB962C8B-B14F-4D97-AF65-F5344CB8AC3E}">
        <p14:creationId xmlns:p14="http://schemas.microsoft.com/office/powerpoint/2010/main" xmlns="" val="2849795696"/>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A14FEE24-82D0-4253-A542-A869DC369911}"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F7EFC80F-E13A-476B-98BD-446698351464}" type="slidenum">
              <a:rPr lang="en-US"/>
              <a:pPr/>
              <a:t>‹#›</a:t>
            </a:fld>
            <a:endParaRPr lang="en-US"/>
          </a:p>
        </p:txBody>
      </p:sp>
    </p:spTree>
    <p:extLst>
      <p:ext uri="{BB962C8B-B14F-4D97-AF65-F5344CB8AC3E}">
        <p14:creationId xmlns:p14="http://schemas.microsoft.com/office/powerpoint/2010/main" xmlns="" val="3346537381"/>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B041D70A-ACE3-4C54-9403-84A148782C97}" type="datetime1">
              <a:rPr lang="en-US"/>
              <a:pPr/>
              <a:t>9/27/2013</a:t>
            </a:fld>
            <a:endParaRPr lang="en-US"/>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0376FD55-0848-41AE-AA52-308941E0A1E5}" type="slidenum">
              <a:rPr lang="en-US"/>
              <a:pPr/>
              <a:t>‹#›</a:t>
            </a:fld>
            <a:endParaRPr lang="en-US"/>
          </a:p>
        </p:txBody>
      </p:sp>
    </p:spTree>
    <p:extLst>
      <p:ext uri="{BB962C8B-B14F-4D97-AF65-F5344CB8AC3E}">
        <p14:creationId xmlns:p14="http://schemas.microsoft.com/office/powerpoint/2010/main" xmlns="" val="3329235998"/>
      </p:ext>
    </p:extLst>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0065F641-ECCB-4B4A-B8A9-8A8E07E6F4C0}" type="datetime1">
              <a:rPr lang="en-US"/>
              <a:pPr/>
              <a:t>9/27/2013</a:t>
            </a:fld>
            <a:endParaRPr lang="en-US"/>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E993A5F7-EE59-493F-B92A-C4350D8E908D}" type="slidenum">
              <a:rPr lang="en-US"/>
              <a:pPr/>
              <a:t>‹#›</a:t>
            </a:fld>
            <a:endParaRPr lang="en-US"/>
          </a:p>
        </p:txBody>
      </p:sp>
    </p:spTree>
    <p:extLst>
      <p:ext uri="{BB962C8B-B14F-4D97-AF65-F5344CB8AC3E}">
        <p14:creationId xmlns:p14="http://schemas.microsoft.com/office/powerpoint/2010/main" xmlns="" val="1165577302"/>
      </p:ext>
    </p:extLst>
  </p:cSld>
  <p:clrMapOvr>
    <a:masterClrMapping/>
  </p:clrMapOvr>
  <p:transition>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CD42D1-660F-4CA3-89A7-19B17F1F1FB7}" type="datetime1">
              <a:rPr lang="en-US"/>
              <a:pPr/>
              <a:t>9/27/2013</a:t>
            </a:fld>
            <a:endParaRPr lang="en-US"/>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123AC9A4-82CD-4C10-BD42-6BF564DD15BC}" type="slidenum">
              <a:rPr lang="en-US"/>
              <a:pPr/>
              <a:t>‹#›</a:t>
            </a:fld>
            <a:endParaRPr lang="en-US"/>
          </a:p>
        </p:txBody>
      </p:sp>
    </p:spTree>
    <p:extLst>
      <p:ext uri="{BB962C8B-B14F-4D97-AF65-F5344CB8AC3E}">
        <p14:creationId xmlns:p14="http://schemas.microsoft.com/office/powerpoint/2010/main" xmlns="" val="3595598036"/>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86C957-F592-4365-A6DE-D7FA1B5396F6}"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D5804F59-2E3E-43DC-AA9A-C748810DA1E8}" type="slidenum">
              <a:rPr lang="en-US"/>
              <a:pPr/>
              <a:t>‹#›</a:t>
            </a:fld>
            <a:endParaRPr lang="en-US"/>
          </a:p>
        </p:txBody>
      </p:sp>
    </p:spTree>
    <p:extLst>
      <p:ext uri="{BB962C8B-B14F-4D97-AF65-F5344CB8AC3E}">
        <p14:creationId xmlns:p14="http://schemas.microsoft.com/office/powerpoint/2010/main" xmlns="" val="4105467130"/>
      </p:ext>
    </p:extLst>
  </p:cSld>
  <p:clrMapOvr>
    <a:masterClrMapping/>
  </p:clrMapOvr>
  <p:transition>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BF5B924-296E-4FCD-B7EB-123CBF1D27F7}" type="datetime1">
              <a:rPr lang="en-US"/>
              <a:pPr/>
              <a:t>9/27/2013</a:t>
            </a:fld>
            <a:endParaRPr lang="en-US"/>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E5D48329-9FA0-445F-830F-15663C2AE390}" type="slidenum">
              <a:rPr lang="en-US"/>
              <a:pPr/>
              <a:t>‹#›</a:t>
            </a:fld>
            <a:endParaRPr lang="en-US"/>
          </a:p>
        </p:txBody>
      </p:sp>
    </p:spTree>
    <p:extLst>
      <p:ext uri="{BB962C8B-B14F-4D97-AF65-F5344CB8AC3E}">
        <p14:creationId xmlns:p14="http://schemas.microsoft.com/office/powerpoint/2010/main" xmlns="" val="1280193493"/>
      </p:ext>
    </p:extLst>
  </p:cSld>
  <p:clrMapOvr>
    <a:masterClrMapping/>
  </p:clrMapOvr>
  <p:transition>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2FECC42-0B9C-4FDF-BE49-E987876ECA4B}" type="datetime1">
              <a:rPr lang="en-US"/>
              <a:pPr/>
              <a:t>9/27/2013</a:t>
            </a:fld>
            <a:endParaRPr lang="en-US"/>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F16F024-1493-40D3-903F-D204C354B41D}" type="slidenum">
              <a:rPr lang="en-US"/>
              <a:pPr/>
              <a:t>‹#›</a:t>
            </a:fld>
            <a:endParaRPr lang="en-US"/>
          </a:p>
        </p:txBody>
      </p:sp>
    </p:spTree>
    <p:extLst>
      <p:ext uri="{BB962C8B-B14F-4D97-AF65-F5344CB8AC3E}">
        <p14:creationId xmlns:p14="http://schemas.microsoft.com/office/powerpoint/2010/main" xmlns="" val="3216298016"/>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4.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5.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Header3.jp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a:defRPr sz="800">
                <a:solidFill>
                  <a:srgbClr val="7F7F7F"/>
                </a:solidFill>
                <a:latin typeface="Lucida Sans Unicode" pitchFamily="34" charset="0"/>
                <a:cs typeface="Lucida Sans Unicode" pitchFamily="34" charset="0"/>
              </a:defRPr>
            </a:lvl1pPr>
          </a:lstStyle>
          <a:p>
            <a:fld id="{9FB47B9A-B7FC-423B-9C0D-743A0B5FD940}" type="datetime1">
              <a:rPr lang="en-US"/>
              <a:pPr/>
              <a:t>9/27/2013</a:t>
            </a:fld>
            <a:endParaRPr lang="en-US"/>
          </a:p>
        </p:txBody>
      </p:sp>
      <p:sp>
        <p:nvSpPr>
          <p:cNvPr id="5"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a:defRPr sz="800">
                <a:solidFill>
                  <a:srgbClr val="7F7F7F"/>
                </a:solidFill>
                <a:latin typeface="Lucida Sans Unicode" pitchFamily="34" charset="0"/>
                <a:cs typeface="Lucida Sans Unicode" pitchFamily="34" charset="0"/>
              </a:defRPr>
            </a:lvl1pPr>
          </a:lstStyle>
          <a:p>
            <a:endParaRPr lang="nl-NL"/>
          </a:p>
        </p:txBody>
      </p:sp>
      <p:sp>
        <p:nvSpPr>
          <p:cNvPr id="6"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a:defRPr sz="800">
                <a:solidFill>
                  <a:srgbClr val="7F7F7F"/>
                </a:solidFill>
                <a:latin typeface="Lucida Sans Unicode" pitchFamily="34" charset="0"/>
                <a:cs typeface="Lucida Sans Unicode" pitchFamily="34" charset="0"/>
              </a:defRPr>
            </a:lvl1pPr>
          </a:lstStyle>
          <a:p>
            <a:fld id="{80ECB850-2808-4EF1-939D-195282561B56}" type="slidenum">
              <a:rPr lang="en-US"/>
              <a:pPr/>
              <a:t>‹#›</a:t>
            </a:fld>
            <a:endParaRPr lang="en-US"/>
          </a:p>
        </p:txBody>
      </p:sp>
      <p:pic>
        <p:nvPicPr>
          <p:cNvPr id="1032" name="Picture 9" descr="Diversey_TaglineLogo.png"/>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7086600" y="5908675"/>
            <a:ext cx="16002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91" r:id="rId2"/>
    <p:sldLayoutId id="2147483788" r:id="rId3"/>
    <p:sldLayoutId id="2147483790" r:id="rId4"/>
    <p:sldLayoutId id="2147483789" r:id="rId5"/>
    <p:sldLayoutId id="2147483698" r:id="rId6"/>
    <p:sldLayoutId id="2147483697" r:id="rId7"/>
    <p:sldLayoutId id="2147483696" r:id="rId8"/>
    <p:sldLayoutId id="2147483695" r:id="rId9"/>
    <p:sldLayoutId id="2147483694" r:id="rId10"/>
    <p:sldLayoutId id="2147483792" r:id="rId11"/>
    <p:sldLayoutId id="2147483793" r:id="rId12"/>
  </p:sldLayoutIdLst>
  <p:transition>
    <p:wipe dir="d"/>
  </p:transition>
  <p:timing>
    <p:tnLst>
      <p:par>
        <p:cTn id="1" dur="indefinite" restart="never" nodeType="tmRoot"/>
      </p:par>
    </p:tnLst>
  </p:timing>
  <p:hf hdr="0"/>
  <p:txStyles>
    <p:titleStyle>
      <a:lvl1pPr algn="l" defTabSz="457200" rtl="0" eaLnBrk="1" fontAlgn="base" hangingPunct="1">
        <a:spcBef>
          <a:spcPct val="0"/>
        </a:spcBef>
        <a:spcAft>
          <a:spcPct val="0"/>
        </a:spcAft>
        <a:defRPr sz="3200" b="1" kern="1200">
          <a:solidFill>
            <a:srgbClr val="00AAF0"/>
          </a:solidFill>
          <a:latin typeface="Lucida Sans Unicode"/>
          <a:ea typeface="ヒラギノ角ゴ Pro W3" charset="-128"/>
          <a:cs typeface="Lucida Sans Unicode"/>
        </a:defRPr>
      </a:lvl1pPr>
      <a:lvl2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2pPr>
      <a:lvl3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3pPr>
      <a:lvl4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4pPr>
      <a:lvl5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5pPr>
      <a:lvl6pPr marL="4572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6pPr>
      <a:lvl7pPr marL="9144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7pPr>
      <a:lvl8pPr marL="13716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8pPr>
      <a:lvl9pPr marL="18288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9pPr>
    </p:titleStyle>
    <p:bodyStyle>
      <a:lvl1pPr marL="342900" indent="-342900" algn="l" defTabSz="457200" rtl="0" eaLnBrk="1" fontAlgn="base" hangingPunct="1">
        <a:spcBef>
          <a:spcPct val="0"/>
        </a:spcBef>
        <a:spcAft>
          <a:spcPts val="1000"/>
        </a:spcAft>
        <a:buFont typeface="Arial" pitchFamily="34" charset="0"/>
        <a:defRPr sz="2000" kern="1200">
          <a:solidFill>
            <a:srgbClr val="7F7F7F"/>
          </a:solidFill>
          <a:latin typeface="Lucida Sans Unicode"/>
          <a:ea typeface="ヒラギノ角ゴ Pro W3" charset="-128"/>
          <a:cs typeface="Lucida Sans Unicode"/>
        </a:defRPr>
      </a:lvl1pPr>
      <a:lvl2pPr marL="458788" indent="-233363" algn="l" defTabSz="457200" rtl="0" eaLnBrk="1" fontAlgn="base" hangingPunct="1">
        <a:spcBef>
          <a:spcPct val="0"/>
        </a:spcBef>
        <a:spcAft>
          <a:spcPts val="1000"/>
        </a:spcAft>
        <a:buClr>
          <a:srgbClr val="00AAF0"/>
        </a:buClr>
        <a:buFont typeface="Wingdings" pitchFamily="2" charset="2"/>
        <a:buChar char="§"/>
        <a:defRPr kern="1200">
          <a:solidFill>
            <a:srgbClr val="7F7F7F"/>
          </a:solidFill>
          <a:latin typeface="Lucida Sans Unicode"/>
          <a:ea typeface="ヒラギノ角ゴ Pro W3" charset="-128"/>
          <a:cs typeface="Lucida Sans Unicode"/>
        </a:defRPr>
      </a:lvl2pPr>
      <a:lvl3pPr marL="796925" indent="-168275" algn="l" defTabSz="457200" rtl="0" eaLnBrk="1" fontAlgn="base" hangingPunct="1">
        <a:spcBef>
          <a:spcPct val="0"/>
        </a:spcBef>
        <a:spcAft>
          <a:spcPts val="1000"/>
        </a:spcAft>
        <a:buClr>
          <a:srgbClr val="00AAF0"/>
        </a:buClr>
        <a:buFont typeface="Wingdings" pitchFamily="2" charset="2"/>
        <a:buChar char="§"/>
        <a:defRPr sz="1600" kern="1200">
          <a:solidFill>
            <a:srgbClr val="A6A6A6"/>
          </a:solidFill>
          <a:latin typeface="Lucida Sans Unicode"/>
          <a:ea typeface="ヒラギノ角ゴ Pro W3" charset="-128"/>
          <a:cs typeface="Lucida Sans Unicode"/>
        </a:defRPr>
      </a:lvl3pPr>
      <a:lvl4pPr marL="1143000" indent="-169863" algn="l" defTabSz="457200" rtl="0" eaLnBrk="1" fontAlgn="base" hangingPunct="1">
        <a:spcBef>
          <a:spcPct val="0"/>
        </a:spcBef>
        <a:spcAft>
          <a:spcPts val="1000"/>
        </a:spcAft>
        <a:buClr>
          <a:srgbClr val="00AAF0"/>
        </a:buClr>
        <a:buFont typeface="Wingdings" pitchFamily="2" charset="2"/>
        <a:buChar char="§"/>
        <a:defRPr sz="1400" kern="1200">
          <a:solidFill>
            <a:srgbClr val="A6A6A6"/>
          </a:solidFill>
          <a:latin typeface="Lucida Sans Unicode"/>
          <a:ea typeface="ヒラギノ角ゴ Pro W3" charset="-128"/>
          <a:cs typeface="Lucida Sans Unicode"/>
        </a:defRPr>
      </a:lvl4pPr>
      <a:lvl5pPr marL="1489075" indent="-176213" algn="l" defTabSz="457200" rtl="0" eaLnBrk="1" fontAlgn="base" hangingPunct="1">
        <a:spcBef>
          <a:spcPct val="0"/>
        </a:spcBef>
        <a:spcAft>
          <a:spcPts val="1000"/>
        </a:spcAft>
        <a:buClr>
          <a:srgbClr val="00AAF0"/>
        </a:buClr>
        <a:buFont typeface="Wingdings" pitchFamily="2" charset="2"/>
        <a:buChar char="§"/>
        <a:defRPr sz="1400" kern="1200">
          <a:solidFill>
            <a:srgbClr val="A6A6A6"/>
          </a:solidFill>
          <a:latin typeface="Lucida Sans Unicode"/>
          <a:ea typeface="ヒラギノ角ゴ Pro W3" charset="-128"/>
          <a:cs typeface="Lucida Sans Unico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Picture 8" descr="Header3.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0" name="Picture 11" descr="Food Service Diversey .jpg                                     00709A60Macintosh HD                   C2F9651E:"/>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5"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1446"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E89CCBF5-6190-4959-BA69-429532731401}" type="datetime1">
              <a:rPr lang="en-US"/>
              <a:pPr/>
              <a:t>9/27/2013</a:t>
            </a:fld>
            <a:endParaRPr lang="en-US"/>
          </a:p>
        </p:txBody>
      </p:sp>
      <p:sp>
        <p:nvSpPr>
          <p:cNvPr id="12"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3"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15055194-A8B4-40CC-A485-0F1617B4AE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defRPr sz="20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6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6018" name="Picture 8" descr="Header3.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25" name="Picture 9" descr="Food Service Diversey FC.jp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0"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86021"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44B67D4F-1F7A-4600-95CF-2D9BA03E1F55}" type="datetime1">
              <a:rPr lang="en-US"/>
              <a:pPr/>
              <a:t>9/27/2013</a:t>
            </a:fld>
            <a:endParaRPr lang="en-US"/>
          </a:p>
        </p:txBody>
      </p:sp>
      <p:sp>
        <p:nvSpPr>
          <p:cNvPr id="12"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3"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4D19EAED-4EBD-43E0-BEBF-4EE92884C0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defRPr sz="20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6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8" descr="Header3.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9" name="Picture 2" descr="Food Service Diversey FC 3.jpg"/>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4"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8375"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E28710B3-2B80-4509-95A9-E71CC2F034AA}" type="datetime1">
              <a:rPr lang="en-US"/>
              <a:pPr/>
              <a:t>9/27/2013</a:t>
            </a:fld>
            <a:endParaRPr lang="en-US"/>
          </a:p>
        </p:txBody>
      </p:sp>
      <p:sp>
        <p:nvSpPr>
          <p:cNvPr id="12"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3"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C9D35733-40A3-4476-98FB-2E13D56F06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defRPr sz="20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6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3186" name="Picture 8" descr="Header3.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5" name="Picture 6"/>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0"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3191"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AAFF3D1C-AD34-4C70-B700-1BF30342EE56}" type="datetime1">
              <a:rPr lang="en-US"/>
              <a:pPr/>
              <a:t>9/27/2013</a:t>
            </a:fld>
            <a:endParaRPr lang="en-US"/>
          </a:p>
        </p:txBody>
      </p:sp>
      <p:sp>
        <p:nvSpPr>
          <p:cNvPr id="12"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3"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DD339D19-7CC3-4ACC-B6F8-5A2838DE29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defRPr sz="20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6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4210" name="Picture 8" descr="Header3.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7" name="Picture 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2"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4213"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E33D63FA-FDC0-4826-8726-7395F84D6287}" type="datetime1">
              <a:rPr lang="en-US"/>
              <a:pPr/>
              <a:t>9/27/2013</a:t>
            </a:fld>
            <a:endParaRPr lang="en-US"/>
          </a:p>
        </p:txBody>
      </p:sp>
      <p:sp>
        <p:nvSpPr>
          <p:cNvPr id="12"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3"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8BA4C1DE-2DA0-49BC-B0C7-79B8D02454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defRPr sz="20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6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4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234" name="Picture 8" descr="FC 7.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5"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5236"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FFFE763C-5F4A-47AD-A66F-B5F2FBA6AE74}" type="datetime1">
              <a:rPr lang="en-US"/>
              <a:pPr/>
              <a:t>9/27/2013</a:t>
            </a:fld>
            <a:endParaRPr lang="en-US"/>
          </a:p>
        </p:txBody>
      </p:sp>
      <p:sp>
        <p:nvSpPr>
          <p:cNvPr id="11"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2"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6118FCD7-4250-4B3E-B0DA-73ED3D1090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buChar char="•"/>
        <a:defRPr sz="16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sz="1400">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2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6264" name="Picture 7" descr="Lodging L2_FC2.jp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59"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6260"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34BDECF6-3E8C-44E2-8EE7-5E4A988B2DFB}" type="datetime1">
              <a:rPr lang="en-US"/>
              <a:pPr/>
              <a:t>9/27/2013</a:t>
            </a:fld>
            <a:endParaRPr lang="en-US"/>
          </a:p>
        </p:txBody>
      </p:sp>
      <p:sp>
        <p:nvSpPr>
          <p:cNvPr id="11"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2"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384B01FD-AF75-4BB2-999E-5D32340A8D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buChar char="•"/>
        <a:defRPr sz="16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sz="1400">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2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8312" name="Picture 5"/>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Title Placeholder 1"/>
          <p:cNvSpPr>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8308" name="Text Placeholder 2"/>
          <p:cNvSpPr>
            <a:spLocks noGrp="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3"/>
          <p:cNvSpPr>
            <a:spLocks noGrp="1"/>
          </p:cNvSpPr>
          <p:nvPr>
            <p:ph type="dt" sz="half" idx="2"/>
          </p:nvPr>
        </p:nvSpPr>
        <p:spPr>
          <a:xfrm>
            <a:off x="457200" y="6400800"/>
            <a:ext cx="11430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fld id="{5F7A2CB6-3DFC-4775-AF85-964CC32F470D}" type="datetime1">
              <a:rPr lang="en-US"/>
              <a:pPr/>
              <a:t>9/27/2013</a:t>
            </a:fld>
            <a:endParaRPr lang="en-US"/>
          </a:p>
        </p:txBody>
      </p:sp>
      <p:sp>
        <p:nvSpPr>
          <p:cNvPr id="11" name="Footer Placeholder 4"/>
          <p:cNvSpPr>
            <a:spLocks noGrp="1"/>
          </p:cNvSpPr>
          <p:nvPr>
            <p:ph type="ftr" sz="quarter" idx="3"/>
          </p:nvPr>
        </p:nvSpPr>
        <p:spPr>
          <a:xfrm>
            <a:off x="1752600" y="6400800"/>
            <a:ext cx="2209800" cy="244475"/>
          </a:xfrm>
          <a:prstGeom prst="rect">
            <a:avLst/>
          </a:prstGeom>
        </p:spPr>
        <p:txBody>
          <a:bodyPr vert="horz" wrap="square" lIns="0" tIns="0" rIns="0" bIns="0" numCol="1" anchor="ctr" anchorCtr="0" compatLnSpc="1">
            <a:prstTxWarp prst="textNoShape">
              <a:avLst/>
            </a:prstTxWarp>
          </a:bodyPr>
          <a:lstStyle>
            <a:lvl1pPr defTabSz="914400">
              <a:defRPr sz="800">
                <a:solidFill>
                  <a:srgbClr val="7F7F7F"/>
                </a:solidFill>
                <a:latin typeface="+mn-lt"/>
                <a:cs typeface="Lucida Sans Unicode" pitchFamily="34" charset="0"/>
              </a:defRPr>
            </a:lvl1pPr>
          </a:lstStyle>
          <a:p>
            <a:endParaRPr lang="nl-NL"/>
          </a:p>
        </p:txBody>
      </p:sp>
      <p:sp>
        <p:nvSpPr>
          <p:cNvPr id="12" name="Slide Number Placeholder 5"/>
          <p:cNvSpPr>
            <a:spLocks noGrp="1"/>
          </p:cNvSpPr>
          <p:nvPr>
            <p:ph type="sldNum" sz="quarter" idx="4"/>
          </p:nvPr>
        </p:nvSpPr>
        <p:spPr>
          <a:xfrm>
            <a:off x="4114800" y="6400800"/>
            <a:ext cx="533400" cy="244475"/>
          </a:xfrm>
          <a:prstGeom prst="rect">
            <a:avLst/>
          </a:prstGeom>
        </p:spPr>
        <p:txBody>
          <a:bodyPr vert="horz" wrap="square" lIns="0" tIns="0" rIns="0" bIns="0" numCol="1" anchor="ctr" anchorCtr="0" compatLnSpc="1">
            <a:prstTxWarp prst="textNoShape">
              <a:avLst/>
            </a:prstTxWarp>
          </a:bodyPr>
          <a:lstStyle>
            <a:lvl1pPr algn="r" defTabSz="914400">
              <a:defRPr sz="800">
                <a:solidFill>
                  <a:srgbClr val="7F7F7F"/>
                </a:solidFill>
                <a:latin typeface="+mn-lt"/>
                <a:cs typeface="Lucida Sans Unicode" pitchFamily="34" charset="0"/>
              </a:defRPr>
            </a:lvl1pPr>
          </a:lstStyle>
          <a:p>
            <a:fld id="{C9210705-599F-40DC-9788-F28CCA0243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wipe dir="d"/>
  </p:transition>
  <p:timing>
    <p:tnLst>
      <p:par>
        <p:cTn id="1" dur="indefinite" restart="never" nodeType="tmRoot"/>
      </p:par>
    </p:tnLst>
  </p:timing>
  <p:hf hdr="0"/>
  <p:txStyles>
    <p:titleStyle>
      <a:lvl1pPr algn="l" defTabSz="457200" rtl="0" fontAlgn="base">
        <a:spcBef>
          <a:spcPct val="0"/>
        </a:spcBef>
        <a:spcAft>
          <a:spcPct val="0"/>
        </a:spcAft>
        <a:defRPr sz="3200" b="1">
          <a:solidFill>
            <a:srgbClr val="00AAF0"/>
          </a:solidFill>
          <a:latin typeface="+mj-lt"/>
          <a:ea typeface="+mj-ea"/>
          <a:cs typeface="+mj-cs"/>
        </a:defRPr>
      </a:lvl1pPr>
      <a:lvl2pPr algn="l" defTabSz="457200" rtl="0" fontAlgn="base">
        <a:spcBef>
          <a:spcPct val="0"/>
        </a:spcBef>
        <a:spcAft>
          <a:spcPct val="0"/>
        </a:spcAft>
        <a:defRPr sz="3200" b="1">
          <a:solidFill>
            <a:srgbClr val="00AAF0"/>
          </a:solidFill>
          <a:latin typeface="Lucida Sans Unicode" pitchFamily="34" charset="0"/>
          <a:ea typeface="ヒラギノ角ゴ Pro W3" charset="-128"/>
        </a:defRPr>
      </a:lvl2pPr>
      <a:lvl3pPr algn="l" defTabSz="457200" rtl="0" fontAlgn="base">
        <a:spcBef>
          <a:spcPct val="0"/>
        </a:spcBef>
        <a:spcAft>
          <a:spcPct val="0"/>
        </a:spcAft>
        <a:defRPr sz="3200" b="1">
          <a:solidFill>
            <a:srgbClr val="00AAF0"/>
          </a:solidFill>
          <a:latin typeface="Lucida Sans Unicode" pitchFamily="34" charset="0"/>
          <a:ea typeface="ヒラギノ角ゴ Pro W3" charset="-128"/>
        </a:defRPr>
      </a:lvl3pPr>
      <a:lvl4pPr algn="l" defTabSz="457200" rtl="0" fontAlgn="base">
        <a:spcBef>
          <a:spcPct val="0"/>
        </a:spcBef>
        <a:spcAft>
          <a:spcPct val="0"/>
        </a:spcAft>
        <a:defRPr sz="3200" b="1">
          <a:solidFill>
            <a:srgbClr val="00AAF0"/>
          </a:solidFill>
          <a:latin typeface="Lucida Sans Unicode" pitchFamily="34" charset="0"/>
          <a:ea typeface="ヒラギノ角ゴ Pro W3" charset="-128"/>
        </a:defRPr>
      </a:lvl4pPr>
      <a:lvl5pPr algn="l" defTabSz="457200" rtl="0" fontAlgn="base">
        <a:spcBef>
          <a:spcPct val="0"/>
        </a:spcBef>
        <a:spcAft>
          <a:spcPct val="0"/>
        </a:spcAft>
        <a:defRPr sz="3200" b="1">
          <a:solidFill>
            <a:srgbClr val="00AAF0"/>
          </a:solidFill>
          <a:latin typeface="Lucida Sans Unicode" pitchFamily="34" charset="0"/>
          <a:ea typeface="ヒラギノ角ゴ Pro W3" charset="-128"/>
        </a:defRPr>
      </a:lvl5pPr>
      <a:lvl6pPr marL="457200" algn="l" defTabSz="457200" rtl="0" fontAlgn="base">
        <a:spcBef>
          <a:spcPct val="0"/>
        </a:spcBef>
        <a:spcAft>
          <a:spcPct val="0"/>
        </a:spcAft>
        <a:defRPr sz="3200" b="1">
          <a:solidFill>
            <a:srgbClr val="00AAF0"/>
          </a:solidFill>
          <a:latin typeface="Lucida Sans Unicode" pitchFamily="34" charset="0"/>
          <a:ea typeface="ヒラギノ角ゴ Pro W3" charset="-128"/>
        </a:defRPr>
      </a:lvl6pPr>
      <a:lvl7pPr marL="914400" algn="l" defTabSz="457200" rtl="0" fontAlgn="base">
        <a:spcBef>
          <a:spcPct val="0"/>
        </a:spcBef>
        <a:spcAft>
          <a:spcPct val="0"/>
        </a:spcAft>
        <a:defRPr sz="3200" b="1">
          <a:solidFill>
            <a:srgbClr val="00AAF0"/>
          </a:solidFill>
          <a:latin typeface="Lucida Sans Unicode" pitchFamily="34" charset="0"/>
          <a:ea typeface="ヒラギノ角ゴ Pro W3" charset="-128"/>
        </a:defRPr>
      </a:lvl7pPr>
      <a:lvl8pPr marL="1371600" algn="l" defTabSz="457200" rtl="0" fontAlgn="base">
        <a:spcBef>
          <a:spcPct val="0"/>
        </a:spcBef>
        <a:spcAft>
          <a:spcPct val="0"/>
        </a:spcAft>
        <a:defRPr sz="3200" b="1">
          <a:solidFill>
            <a:srgbClr val="00AAF0"/>
          </a:solidFill>
          <a:latin typeface="Lucida Sans Unicode" pitchFamily="34" charset="0"/>
          <a:ea typeface="ヒラギノ角ゴ Pro W3" charset="-128"/>
        </a:defRPr>
      </a:lvl8pPr>
      <a:lvl9pPr marL="1828800" algn="l" defTabSz="457200" rtl="0" fontAlgn="base">
        <a:spcBef>
          <a:spcPct val="0"/>
        </a:spcBef>
        <a:spcAft>
          <a:spcPct val="0"/>
        </a:spcAft>
        <a:defRPr sz="3200" b="1">
          <a:solidFill>
            <a:srgbClr val="00AAF0"/>
          </a:solidFill>
          <a:latin typeface="Lucida Sans Unicode" pitchFamily="34" charset="0"/>
          <a:ea typeface="ヒラギノ角ゴ Pro W3" charset="-128"/>
        </a:defRPr>
      </a:lvl9pPr>
    </p:titleStyle>
    <p:bodyStyle>
      <a:lvl1pPr marL="342900" indent="-342900" algn="l" defTabSz="457200" rtl="0" fontAlgn="base">
        <a:spcBef>
          <a:spcPct val="0"/>
        </a:spcBef>
        <a:spcAft>
          <a:spcPts val="1000"/>
        </a:spcAft>
        <a:buFont typeface="Arial" pitchFamily="34" charset="0"/>
        <a:buChar char="•"/>
        <a:defRPr sz="1600">
          <a:solidFill>
            <a:srgbClr val="7F7F7F"/>
          </a:solidFill>
          <a:latin typeface="+mn-lt"/>
          <a:ea typeface="+mn-ea"/>
          <a:cs typeface="+mn-cs"/>
        </a:defRPr>
      </a:lvl1pPr>
      <a:lvl2pPr marL="458788" indent="-233363" algn="l" defTabSz="457200" rtl="0" fontAlgn="base">
        <a:spcBef>
          <a:spcPct val="0"/>
        </a:spcBef>
        <a:spcAft>
          <a:spcPts val="1000"/>
        </a:spcAft>
        <a:buClr>
          <a:srgbClr val="00AAF0"/>
        </a:buClr>
        <a:buFont typeface="Wingdings" pitchFamily="2" charset="2"/>
        <a:buChar char="§"/>
        <a:defRPr sz="1400">
          <a:solidFill>
            <a:srgbClr val="7F7F7F"/>
          </a:solidFill>
          <a:latin typeface="+mn-lt"/>
          <a:ea typeface="+mn-ea"/>
        </a:defRPr>
      </a:lvl2pPr>
      <a:lvl3pPr marL="796925" indent="-168275" algn="l" defTabSz="457200" rtl="0" fontAlgn="base">
        <a:spcBef>
          <a:spcPct val="0"/>
        </a:spcBef>
        <a:spcAft>
          <a:spcPts val="1000"/>
        </a:spcAft>
        <a:buClr>
          <a:srgbClr val="00AAF0"/>
        </a:buClr>
        <a:buFont typeface="Wingdings" pitchFamily="2" charset="2"/>
        <a:buChar char="§"/>
        <a:defRPr sz="1200">
          <a:solidFill>
            <a:srgbClr val="A6A6A6"/>
          </a:solidFill>
          <a:latin typeface="+mn-lt"/>
          <a:ea typeface="+mn-ea"/>
        </a:defRPr>
      </a:lvl3pPr>
      <a:lvl4pPr marL="1143000" indent="-16986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4pPr>
      <a:lvl5pPr marL="14890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5pPr>
      <a:lvl6pPr marL="19462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6pPr>
      <a:lvl7pPr marL="24034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7pPr>
      <a:lvl8pPr marL="28606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8pPr>
      <a:lvl9pPr marL="3317875" indent="-176213" algn="l" defTabSz="457200" rtl="0" fontAlgn="base">
        <a:spcBef>
          <a:spcPct val="0"/>
        </a:spcBef>
        <a:spcAft>
          <a:spcPts val="1000"/>
        </a:spcAft>
        <a:buClr>
          <a:srgbClr val="00AAF0"/>
        </a:buClr>
        <a:buFont typeface="Wingdings" pitchFamily="2" charset="2"/>
        <a:buChar char="§"/>
        <a:defRPr sz="1100">
          <a:solidFill>
            <a:srgbClr val="A6A6A6"/>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9.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7.vml"/><Relationship Id="rId4" Type="http://schemas.openxmlformats.org/officeDocument/2006/relationships/oleObject" Target="../embeddings/Microsoft_Office_Excel_97-2003_Worksheet2.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179512" y="2725167"/>
            <a:ext cx="6120680" cy="1711945"/>
          </a:xfrm>
        </p:spPr>
        <p:txBody>
          <a:bodyPr/>
          <a:lstStyle/>
          <a:p>
            <a:r>
              <a:rPr lang="en-US" sz="3400" dirty="0" smtClean="0">
                <a:solidFill>
                  <a:schemeClr val="bg1"/>
                </a:solidFill>
              </a:rPr>
              <a:t>Biological degradation </a:t>
            </a:r>
            <a:br>
              <a:rPr lang="en-US" sz="3400" dirty="0" smtClean="0">
                <a:solidFill>
                  <a:schemeClr val="bg1"/>
                </a:solidFill>
              </a:rPr>
            </a:br>
            <a:r>
              <a:rPr lang="en-US" sz="3400" dirty="0" smtClean="0">
                <a:solidFill>
                  <a:schemeClr val="bg1"/>
                </a:solidFill>
              </a:rPr>
              <a:t>with Suma Drain GTS Plus</a:t>
            </a:r>
            <a:endParaRPr lang="en-US" sz="3400" dirty="0">
              <a:solidFill>
                <a:schemeClr val="bg1"/>
              </a:solidFill>
            </a:endParaRPr>
          </a:p>
        </p:txBody>
      </p:sp>
      <p:sp>
        <p:nvSpPr>
          <p:cNvPr id="15363" name="Subtitle 2"/>
          <p:cNvSpPr>
            <a:spLocks noGrp="1"/>
          </p:cNvSpPr>
          <p:nvPr>
            <p:ph type="subTitle" idx="4294967295"/>
          </p:nvPr>
        </p:nvSpPr>
        <p:spPr>
          <a:xfrm>
            <a:off x="179512" y="4581128"/>
            <a:ext cx="5638800" cy="1008112"/>
          </a:xfrm>
        </p:spPr>
        <p:txBody>
          <a:bodyPr/>
          <a:lstStyle/>
          <a:p>
            <a:pPr marL="0" indent="0">
              <a:spcAft>
                <a:spcPts val="0"/>
              </a:spcAft>
            </a:pPr>
            <a:r>
              <a:rPr lang="en-US" dirty="0" smtClean="0">
                <a:solidFill>
                  <a:schemeClr val="bg1"/>
                </a:solidFill>
              </a:rPr>
              <a:t>General description of the principles </a:t>
            </a:r>
          </a:p>
          <a:p>
            <a:pPr marL="0" indent="0">
              <a:spcAft>
                <a:spcPts val="0"/>
              </a:spcAft>
            </a:pPr>
            <a:r>
              <a:rPr lang="en-US" dirty="0" smtClean="0">
                <a:solidFill>
                  <a:schemeClr val="bg1"/>
                </a:solidFill>
              </a:rPr>
              <a:t>Advantages of the new product</a:t>
            </a:r>
            <a:endParaRPr lang="en-US"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79" name="Rectangle 19"/>
          <p:cNvSpPr>
            <a:spLocks noGrp="1" noChangeArrowheads="1"/>
          </p:cNvSpPr>
          <p:nvPr>
            <p:ph type="title"/>
          </p:nvPr>
        </p:nvSpPr>
        <p:spPr>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a:r>
              <a:rPr lang="en-US" sz="2800" dirty="0"/>
              <a:t>The best technology on the market </a:t>
            </a:r>
            <a:r>
              <a:rPr lang="en-US" sz="2800" dirty="0" smtClean="0"/>
              <a:t/>
            </a:r>
            <a:br>
              <a:rPr lang="en-US" sz="2800" dirty="0" smtClean="0"/>
            </a:br>
            <a:r>
              <a:rPr lang="en-US" sz="2800" dirty="0" smtClean="0"/>
              <a:t>just </a:t>
            </a:r>
            <a:r>
              <a:rPr lang="en-US" sz="2800" dirty="0"/>
              <a:t>got better</a:t>
            </a:r>
          </a:p>
        </p:txBody>
      </p:sp>
      <p:sp>
        <p:nvSpPr>
          <p:cNvPr id="2" name="Content Placeholder 1"/>
          <p:cNvSpPr>
            <a:spLocks noGrp="1"/>
          </p:cNvSpPr>
          <p:nvPr>
            <p:ph idx="1"/>
          </p:nvPr>
        </p:nvSpPr>
        <p:spPr>
          <a:xfrm>
            <a:off x="251520" y="2541984"/>
            <a:ext cx="3888432" cy="3479304"/>
          </a:xfrm>
        </p:spPr>
        <p:txBody>
          <a:bodyPr/>
          <a:lstStyle/>
          <a:p>
            <a:pPr marL="0" indent="0">
              <a:spcBef>
                <a:spcPct val="50000"/>
              </a:spcBef>
              <a:buClr>
                <a:srgbClr val="0C2577"/>
              </a:buClr>
              <a:buSzPct val="115000"/>
            </a:pPr>
            <a:r>
              <a:rPr lang="en-US" sz="1800" dirty="0" err="1">
                <a:latin typeface="+mn-lt"/>
              </a:rPr>
              <a:t>Respirometry</a:t>
            </a:r>
            <a:r>
              <a:rPr lang="en-US" sz="1800" dirty="0">
                <a:latin typeface="+mn-lt"/>
              </a:rPr>
              <a:t> was used to </a:t>
            </a:r>
            <a:r>
              <a:rPr lang="en-US" sz="1800" dirty="0" smtClean="0">
                <a:latin typeface="+mn-lt"/>
              </a:rPr>
              <a:t>monitor </a:t>
            </a:r>
            <a:r>
              <a:rPr lang="en-US" sz="1800" dirty="0">
                <a:latin typeface="+mn-lt"/>
              </a:rPr>
              <a:t>the effectiveness of </a:t>
            </a:r>
            <a:r>
              <a:rPr lang="en-US" sz="1800" dirty="0" smtClean="0">
                <a:latin typeface="+mn-lt"/>
              </a:rPr>
              <a:t>synthetic </a:t>
            </a:r>
            <a:r>
              <a:rPr lang="en-US" sz="1800" dirty="0">
                <a:latin typeface="+mn-lt"/>
              </a:rPr>
              <a:t>sludge degradation by comparing  GTS Plus blend and the standard microbial blend as measured by oxygen consumption.</a:t>
            </a:r>
          </a:p>
          <a:p>
            <a:pPr marL="0" indent="0">
              <a:spcBef>
                <a:spcPct val="50000"/>
              </a:spcBef>
              <a:buClr>
                <a:srgbClr val="0C2577"/>
              </a:buClr>
              <a:buSzPct val="115000"/>
            </a:pPr>
            <a:r>
              <a:rPr lang="en-US" sz="1800" dirty="0">
                <a:latin typeface="+mn-lt"/>
              </a:rPr>
              <a:t>The cumulative uptake is 74% higher for the GTS Plus microbial blend, indicating  far better degradation activity. </a:t>
            </a:r>
          </a:p>
        </p:txBody>
      </p:sp>
      <p:grpSp>
        <p:nvGrpSpPr>
          <p:cNvPr id="732187" name="Group 27"/>
          <p:cNvGrpSpPr>
            <a:grpSpLocks/>
          </p:cNvGrpSpPr>
          <p:nvPr/>
        </p:nvGrpSpPr>
        <p:grpSpPr bwMode="auto">
          <a:xfrm>
            <a:off x="4450967" y="2276872"/>
            <a:ext cx="4224071" cy="3600400"/>
            <a:chOff x="2621" y="1570"/>
            <a:chExt cx="3538" cy="2631"/>
          </a:xfrm>
          <a:solidFill>
            <a:srgbClr val="FFFFFF"/>
          </a:solidFill>
          <a:effectLst/>
        </p:grpSpPr>
        <p:pic>
          <p:nvPicPr>
            <p:cNvPr id="732172" name="Picture 12"/>
            <p:cNvPicPr>
              <a:picLocks noChangeAspect="1" noChangeArrowheads="1"/>
            </p:cNvPicPr>
            <p:nvPr/>
          </p:nvPicPr>
          <p:blipFill>
            <a:blip r:embed="rId2">
              <a:lum bright="-10000"/>
              <a:extLst>
                <a:ext uri="{28A0092B-C50C-407E-A947-70E740481C1C}">
                  <a14:useLocalDpi xmlns:a14="http://schemas.microsoft.com/office/drawing/2010/main" xmlns="" val="0"/>
                </a:ext>
              </a:extLst>
            </a:blip>
            <a:srcRect/>
            <a:stretch>
              <a:fillRect/>
            </a:stretch>
          </p:blipFill>
          <p:spPr bwMode="auto">
            <a:xfrm>
              <a:off x="2621" y="1570"/>
              <a:ext cx="3538" cy="2631"/>
            </a:xfrm>
            <a:prstGeom prst="round2DiagRect">
              <a:avLst>
                <a:gd name="adj1" fmla="val 16667"/>
                <a:gd name="adj2" fmla="val 0"/>
              </a:avLst>
            </a:prstGeom>
            <a:solidFill>
              <a:srgbClr val="35A791"/>
            </a:solidFill>
            <a:ln w="9525" algn="ctr">
              <a:solidFill>
                <a:schemeClr val="bg1"/>
              </a:solidFill>
              <a:miter lim="800000"/>
              <a:headEnd/>
              <a:tailEnd/>
            </a:ln>
            <a:effectLst>
              <a:outerShdw blurRad="254000" algn="tl" rotWithShape="0">
                <a:srgbClr val="000000">
                  <a:alpha val="43000"/>
                </a:srgbClr>
              </a:outerShdw>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32173" name="Text Box 13"/>
            <p:cNvSpPr txBox="1">
              <a:spLocks noChangeArrowheads="1"/>
            </p:cNvSpPr>
            <p:nvPr/>
          </p:nvSpPr>
          <p:spPr bwMode="auto">
            <a:xfrm>
              <a:off x="4592" y="3763"/>
              <a:ext cx="1022" cy="182"/>
            </a:xfrm>
            <a:prstGeom prst="rect">
              <a:avLst/>
            </a:prstGeom>
            <a:grpFill/>
            <a:ln w="9525">
              <a:solidFill>
                <a:schemeClr val="bg1"/>
              </a:solidFill>
              <a:miter lim="800000"/>
              <a:headEnd/>
              <a:tailEnd/>
            </a:ln>
          </p:spPr>
          <p:txBody>
            <a:bodyPr/>
            <a:lstStyle/>
            <a:p>
              <a:pPr algn="ctr">
                <a:buClr>
                  <a:srgbClr val="0C2577"/>
                </a:buClr>
                <a:buSzPct val="115000"/>
              </a:pPr>
              <a:r>
                <a:rPr lang="en-US" sz="1200" dirty="0">
                  <a:latin typeface="+mn-lt"/>
                </a:rPr>
                <a:t>Time, hours</a:t>
              </a:r>
            </a:p>
          </p:txBody>
        </p:sp>
        <p:sp>
          <p:nvSpPr>
            <p:cNvPr id="732184" name="Text Box 24"/>
            <p:cNvSpPr txBox="1">
              <a:spLocks noChangeArrowheads="1"/>
            </p:cNvSpPr>
            <p:nvPr/>
          </p:nvSpPr>
          <p:spPr bwMode="auto">
            <a:xfrm>
              <a:off x="5255" y="2104"/>
              <a:ext cx="785" cy="225"/>
            </a:xfrm>
            <a:prstGeom prst="rect">
              <a:avLst/>
            </a:prstGeom>
            <a:grpFill/>
            <a:ln w="9525" algn="ctr">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400" dirty="0" smtClean="0">
                  <a:latin typeface="+mn-lt"/>
                </a:rPr>
                <a:t>GTS Plus </a:t>
              </a:r>
              <a:endParaRPr lang="en-US" sz="1400" dirty="0">
                <a:latin typeface="+mn-lt"/>
              </a:endParaRPr>
            </a:p>
          </p:txBody>
        </p:sp>
        <p:sp>
          <p:nvSpPr>
            <p:cNvPr id="732185" name="Text Box 25"/>
            <p:cNvSpPr txBox="1">
              <a:spLocks noChangeArrowheads="1"/>
            </p:cNvSpPr>
            <p:nvPr/>
          </p:nvSpPr>
          <p:spPr bwMode="auto">
            <a:xfrm>
              <a:off x="5524" y="2875"/>
              <a:ext cx="453" cy="225"/>
            </a:xfrm>
            <a:prstGeom prst="rect">
              <a:avLst/>
            </a:prstGeom>
            <a:grpFill/>
            <a:ln w="9525" algn="ctr">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400">
                  <a:latin typeface="+mn-lt"/>
                </a:rPr>
                <a:t>Ref. </a:t>
              </a:r>
            </a:p>
          </p:txBody>
        </p:sp>
      </p:grpSp>
      <p:sp>
        <p:nvSpPr>
          <p:cNvPr id="732188" name="Rectangle 28"/>
          <p:cNvSpPr>
            <a:spLocks noChangeArrowheads="1"/>
          </p:cNvSpPr>
          <p:nvPr/>
        </p:nvSpPr>
        <p:spPr bwMode="auto">
          <a:xfrm>
            <a:off x="251520" y="1661319"/>
            <a:ext cx="8893419"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2000" dirty="0">
                <a:latin typeface="+mn-lt"/>
              </a:rPr>
              <a:t>Micro-organisms in GTS Plus breakdown organics faster than the market standard. </a:t>
            </a:r>
          </a:p>
        </p:txBody>
      </p:sp>
      <p:sp>
        <p:nvSpPr>
          <p:cNvPr id="14" name="Text Box 13"/>
          <p:cNvSpPr txBox="1">
            <a:spLocks noChangeArrowheads="1"/>
          </p:cNvSpPr>
          <p:nvPr/>
        </p:nvSpPr>
        <p:spPr bwMode="auto">
          <a:xfrm rot="16200000">
            <a:off x="3924407" y="3467496"/>
            <a:ext cx="2270264" cy="465082"/>
          </a:xfrm>
          <a:prstGeom prst="rect">
            <a:avLst/>
          </a:prstGeom>
          <a:solidFill>
            <a:srgbClr val="FFFFFF"/>
          </a:solidFill>
          <a:ln w="9525">
            <a:solidFill>
              <a:schemeClr val="bg1"/>
            </a:solidFill>
            <a:miter lim="800000"/>
            <a:headEnd/>
            <a:tailEnd/>
          </a:ln>
        </p:spPr>
        <p:txBody>
          <a:bodyPr/>
          <a:lstStyle/>
          <a:p>
            <a:pPr>
              <a:buClr>
                <a:srgbClr val="0C2577"/>
              </a:buClr>
              <a:buSzPct val="115000"/>
            </a:pPr>
            <a:r>
              <a:rPr lang="en-US" sz="1200" dirty="0" smtClean="0">
                <a:latin typeface="+mn-lt"/>
              </a:rPr>
              <a:t>Cumulative Oxygen Uptake, mg/L</a:t>
            </a:r>
            <a:endParaRPr lang="en-US" sz="1200" dirty="0">
              <a:latin typeface="+mn-lt"/>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7" name="Rectangle 5"/>
          <p:cNvSpPr>
            <a:spLocks noGrp="1" noChangeArrowheads="1"/>
          </p:cNvSpPr>
          <p:nvPr>
            <p:ph type="title"/>
          </p:nvPr>
        </p:nvSpPr>
        <p:spPr/>
        <p:txBody>
          <a:bodyPr/>
          <a:lstStyle/>
          <a:p>
            <a:r>
              <a:rPr lang="en-US" smtClean="0"/>
              <a:t>Enzyme profiles of GTS Plus</a:t>
            </a:r>
            <a:endParaRPr lang="en-US"/>
          </a:p>
        </p:txBody>
      </p:sp>
      <p:graphicFrame>
        <p:nvGraphicFramePr>
          <p:cNvPr id="4" name="Object 16"/>
          <p:cNvGraphicFramePr>
            <a:graphicFrameLocks noGrp="1" noChangeAspect="1"/>
          </p:cNvGraphicFramePr>
          <p:nvPr>
            <p:ph idx="1"/>
            <p:extLst>
              <p:ext uri="{D42A27DB-BD31-4B8C-83A1-F6EECF244321}">
                <p14:modId xmlns:p14="http://schemas.microsoft.com/office/powerpoint/2010/main" xmlns="" val="2936931120"/>
              </p:ext>
            </p:extLst>
          </p:nvPr>
        </p:nvGraphicFramePr>
        <p:xfrm>
          <a:off x="3995936" y="1628800"/>
          <a:ext cx="5002962" cy="2314699"/>
        </p:xfrm>
        <a:graphic>
          <a:graphicData uri="http://schemas.openxmlformats.org/drawingml/2006/chart">
            <c:chart xmlns:c="http://schemas.openxmlformats.org/drawingml/2006/chart" xmlns:r="http://schemas.openxmlformats.org/officeDocument/2006/relationships" r:id="rId2"/>
          </a:graphicData>
        </a:graphic>
      </p:graphicFrame>
      <p:sp>
        <p:nvSpPr>
          <p:cNvPr id="730125" name="Text Box 13"/>
          <p:cNvSpPr txBox="1">
            <a:spLocks noChangeArrowheads="1"/>
          </p:cNvSpPr>
          <p:nvPr/>
        </p:nvSpPr>
        <p:spPr bwMode="auto">
          <a:xfrm>
            <a:off x="383931" y="4581128"/>
            <a:ext cx="8242789"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Clr>
                <a:srgbClr val="0C2577"/>
              </a:buClr>
              <a:buSzPct val="115000"/>
            </a:pPr>
            <a:r>
              <a:rPr lang="en-US" sz="1200" i="1" dirty="0">
                <a:solidFill>
                  <a:schemeClr val="bg1">
                    <a:lumMod val="50000"/>
                  </a:schemeClr>
                </a:solidFill>
                <a:latin typeface="Verdana" pitchFamily="34" charset="0"/>
              </a:rPr>
              <a:t>Differentiated media on Petri plates visibly demonstrate breakdown of organic compounds by producing a “zone of clearing” (hydrolysis) around each colony.</a:t>
            </a:r>
            <a:r>
              <a:rPr lang="en-US" sz="1200" dirty="0">
                <a:solidFill>
                  <a:schemeClr val="bg1">
                    <a:lumMod val="50000"/>
                  </a:schemeClr>
                </a:solidFill>
                <a:latin typeface="Verdana" pitchFamily="34" charset="0"/>
              </a:rPr>
              <a:t>   </a:t>
            </a:r>
            <a:r>
              <a:rPr lang="en-US" sz="1200" i="1" dirty="0">
                <a:solidFill>
                  <a:schemeClr val="bg1">
                    <a:lumMod val="50000"/>
                  </a:schemeClr>
                </a:solidFill>
                <a:latin typeface="Verdana" pitchFamily="34" charset="0"/>
              </a:rPr>
              <a:t>A given quantity of microbial culture is spotted onto a disk that is placed on a Petri plate containing a solid media (substrate) that allows visualization of an enzyme reaction.</a:t>
            </a:r>
          </a:p>
          <a:p>
            <a:pPr>
              <a:buClr>
                <a:srgbClr val="0C2577"/>
              </a:buClr>
              <a:buSzPct val="115000"/>
            </a:pPr>
            <a:endParaRPr lang="en-US" sz="1200" i="1" dirty="0">
              <a:solidFill>
                <a:schemeClr val="bg1">
                  <a:lumMod val="50000"/>
                </a:schemeClr>
              </a:solidFill>
              <a:latin typeface="Verdana" pitchFamily="34" charset="0"/>
            </a:endParaRPr>
          </a:p>
          <a:p>
            <a:pPr>
              <a:buClr>
                <a:srgbClr val="0C2577"/>
              </a:buClr>
              <a:buSzPct val="115000"/>
            </a:pPr>
            <a:r>
              <a:rPr lang="en-US" sz="1200" i="1" dirty="0">
                <a:solidFill>
                  <a:schemeClr val="bg1">
                    <a:lumMod val="50000"/>
                  </a:schemeClr>
                </a:solidFill>
                <a:latin typeface="Verdana" pitchFamily="34" charset="0"/>
              </a:rPr>
              <a:t>As the targeted enzyme is produced and diffuses throughout the media, a “zone of clearing” is created where the substrate is broken down by the enzyme. The zones of clearing are measured from the edge of a microbial colony outwards to the edge of the zone of clearing.</a:t>
            </a:r>
          </a:p>
        </p:txBody>
      </p:sp>
      <p:sp>
        <p:nvSpPr>
          <p:cNvPr id="730126" name="Text Box 14"/>
          <p:cNvSpPr txBox="1">
            <a:spLocks noChangeArrowheads="1"/>
          </p:cNvSpPr>
          <p:nvPr/>
        </p:nvSpPr>
        <p:spPr bwMode="auto">
          <a:xfrm>
            <a:off x="383930" y="1772816"/>
            <a:ext cx="3684013"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Clr>
                <a:srgbClr val="0C2577"/>
              </a:buClr>
              <a:buSzPct val="115000"/>
            </a:pPr>
            <a:r>
              <a:rPr lang="en-US" sz="2000" dirty="0">
                <a:solidFill>
                  <a:srgbClr val="7F7F7F"/>
                </a:solidFill>
                <a:latin typeface="+mn-lt"/>
                <a:cs typeface="Lucida Sans Unicode"/>
              </a:rPr>
              <a:t>The GTS Plus blend </a:t>
            </a:r>
            <a:r>
              <a:rPr lang="en-US" sz="2000" dirty="0" smtClean="0">
                <a:solidFill>
                  <a:srgbClr val="7F7F7F"/>
                </a:solidFill>
                <a:latin typeface="+mn-lt"/>
                <a:cs typeface="Lucida Sans Unicode"/>
              </a:rPr>
              <a:t>demonstrates superior </a:t>
            </a:r>
            <a:r>
              <a:rPr lang="en-US" sz="2000" dirty="0" err="1" smtClean="0">
                <a:solidFill>
                  <a:srgbClr val="7F7F7F"/>
                </a:solidFill>
                <a:latin typeface="+mn-lt"/>
                <a:cs typeface="Lucida Sans Unicode"/>
              </a:rPr>
              <a:t>cellulase</a:t>
            </a:r>
            <a:r>
              <a:rPr lang="en-US" sz="2000" dirty="0">
                <a:solidFill>
                  <a:srgbClr val="7F7F7F"/>
                </a:solidFill>
                <a:latin typeface="+mn-lt"/>
                <a:cs typeface="Lucida Sans Unicode"/>
              </a:rPr>
              <a:t>, lipase and protease enzyme </a:t>
            </a:r>
            <a:r>
              <a:rPr lang="en-US" sz="2000" dirty="0" smtClean="0">
                <a:solidFill>
                  <a:srgbClr val="7F7F7F"/>
                </a:solidFill>
                <a:latin typeface="+mn-lt"/>
                <a:cs typeface="Lucida Sans Unicode"/>
              </a:rPr>
              <a:t>production </a:t>
            </a:r>
            <a:r>
              <a:rPr lang="en-US" sz="2000" dirty="0">
                <a:solidFill>
                  <a:srgbClr val="7F7F7F"/>
                </a:solidFill>
                <a:latin typeface="+mn-lt"/>
                <a:cs typeface="Lucida Sans Unicode"/>
              </a:rPr>
              <a:t>when compared to the market leading blend. Both blends produce high levels of amylase. </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3" name="Text Box 3"/>
          <p:cNvSpPr txBox="1">
            <a:spLocks noChangeArrowheads="1"/>
          </p:cNvSpPr>
          <p:nvPr/>
        </p:nvSpPr>
        <p:spPr bwMode="auto">
          <a:xfrm>
            <a:off x="317988" y="5879013"/>
            <a:ext cx="67436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200" i="1" dirty="0">
                <a:solidFill>
                  <a:schemeClr val="bg1">
                    <a:lumMod val="50000"/>
                  </a:schemeClr>
                </a:solidFill>
                <a:latin typeface="Verdana" pitchFamily="34" charset="0"/>
              </a:rPr>
              <a:t>GTS Plus and reference are each spotted onto separate disks placed on a Petri plate containing a lipase medium. </a:t>
            </a:r>
            <a:r>
              <a:rPr lang="en-US" sz="1200" i="1" dirty="0" smtClean="0">
                <a:solidFill>
                  <a:schemeClr val="bg1">
                    <a:lumMod val="50000"/>
                  </a:schemeClr>
                </a:solidFill>
                <a:latin typeface="Verdana" pitchFamily="34" charset="0"/>
              </a:rPr>
              <a:t>As </a:t>
            </a:r>
            <a:r>
              <a:rPr lang="en-US" sz="1200" i="1" dirty="0">
                <a:solidFill>
                  <a:schemeClr val="bg1">
                    <a:lumMod val="50000"/>
                  </a:schemeClr>
                </a:solidFill>
                <a:latin typeface="Verdana" pitchFamily="34" charset="0"/>
              </a:rPr>
              <a:t>lipase is excreted, the triglycerides are hydrolyzed and the pH drops in the area where the break down has occurred.  </a:t>
            </a:r>
          </a:p>
        </p:txBody>
      </p:sp>
      <p:sp>
        <p:nvSpPr>
          <p:cNvPr id="727044" name="Text Box 4"/>
          <p:cNvSpPr txBox="1">
            <a:spLocks noChangeArrowheads="1"/>
          </p:cNvSpPr>
          <p:nvPr/>
        </p:nvSpPr>
        <p:spPr bwMode="auto">
          <a:xfrm>
            <a:off x="3009808" y="5902325"/>
            <a:ext cx="18473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buClr>
                <a:srgbClr val="0C2577"/>
              </a:buClr>
              <a:buSzPct val="115000"/>
            </a:pPr>
            <a:endParaRPr lang="en-US" sz="1200" b="1">
              <a:latin typeface="Verdana" pitchFamily="34" charset="0"/>
            </a:endParaRPr>
          </a:p>
        </p:txBody>
      </p:sp>
      <p:grpSp>
        <p:nvGrpSpPr>
          <p:cNvPr id="727070" name="Group 30"/>
          <p:cNvGrpSpPr>
            <a:grpSpLocks/>
          </p:cNvGrpSpPr>
          <p:nvPr/>
        </p:nvGrpSpPr>
        <p:grpSpPr bwMode="auto">
          <a:xfrm>
            <a:off x="5467350" y="1772816"/>
            <a:ext cx="3521319" cy="3273425"/>
            <a:chOff x="3439" y="1797"/>
            <a:chExt cx="2403" cy="2062"/>
          </a:xfrm>
        </p:grpSpPr>
        <p:sp>
          <p:nvSpPr>
            <p:cNvPr id="727045" name="Text Box 5"/>
            <p:cNvSpPr txBox="1">
              <a:spLocks noChangeArrowheads="1"/>
            </p:cNvSpPr>
            <p:nvPr/>
          </p:nvSpPr>
          <p:spPr bwMode="auto">
            <a:xfrm>
              <a:off x="3982" y="2931"/>
              <a:ext cx="408"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400" b="1">
                  <a:latin typeface="Verdana" pitchFamily="34" charset="0"/>
                </a:rPr>
                <a:t>MSB</a:t>
              </a:r>
            </a:p>
          </p:txBody>
        </p:sp>
        <p:sp>
          <p:nvSpPr>
            <p:cNvPr id="727046" name="Text Box 6"/>
            <p:cNvSpPr txBox="1">
              <a:spLocks noChangeArrowheads="1"/>
            </p:cNvSpPr>
            <p:nvPr/>
          </p:nvSpPr>
          <p:spPr bwMode="auto">
            <a:xfrm>
              <a:off x="4844" y="3022"/>
              <a:ext cx="545"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400" b="1">
                  <a:latin typeface="Verdana" pitchFamily="34" charset="0"/>
                </a:rPr>
                <a:t>BioS™</a:t>
              </a:r>
            </a:p>
          </p:txBody>
        </p:sp>
        <p:sp>
          <p:nvSpPr>
            <p:cNvPr id="727047" name="Text Box 7"/>
            <p:cNvSpPr txBox="1">
              <a:spLocks noChangeArrowheads="1"/>
            </p:cNvSpPr>
            <p:nvPr/>
          </p:nvSpPr>
          <p:spPr bwMode="auto">
            <a:xfrm>
              <a:off x="4254" y="2478"/>
              <a:ext cx="95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200" b="1">
                  <a:latin typeface="Verdana" pitchFamily="34" charset="0"/>
                </a:rPr>
                <a:t>Zones of clearing</a:t>
              </a:r>
            </a:p>
          </p:txBody>
        </p:sp>
        <p:sp>
          <p:nvSpPr>
            <p:cNvPr id="727048" name="Line 8"/>
            <p:cNvSpPr>
              <a:spLocks noChangeShapeType="1"/>
            </p:cNvSpPr>
            <p:nvPr/>
          </p:nvSpPr>
          <p:spPr bwMode="auto">
            <a:xfrm flipH="1">
              <a:off x="4254" y="2614"/>
              <a:ext cx="181" cy="136"/>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727050" name="Text Box 10"/>
            <p:cNvSpPr txBox="1">
              <a:spLocks noChangeArrowheads="1"/>
            </p:cNvSpPr>
            <p:nvPr/>
          </p:nvSpPr>
          <p:spPr bwMode="auto">
            <a:xfrm>
              <a:off x="3846" y="3067"/>
              <a:ext cx="408"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400" b="1">
                  <a:solidFill>
                    <a:srgbClr val="FF3300"/>
                  </a:solidFill>
                  <a:latin typeface="Verdana" pitchFamily="34" charset="0"/>
                </a:rPr>
                <a:t>MSB</a:t>
              </a:r>
            </a:p>
          </p:txBody>
        </p:sp>
        <p:sp>
          <p:nvSpPr>
            <p:cNvPr id="727051" name="Text Box 11"/>
            <p:cNvSpPr txBox="1">
              <a:spLocks noChangeArrowheads="1"/>
            </p:cNvSpPr>
            <p:nvPr/>
          </p:nvSpPr>
          <p:spPr bwMode="auto">
            <a:xfrm>
              <a:off x="4889" y="3158"/>
              <a:ext cx="544"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400" b="1">
                  <a:solidFill>
                    <a:srgbClr val="FF3300"/>
                  </a:solidFill>
                  <a:latin typeface="Verdana" pitchFamily="34" charset="0"/>
                </a:rPr>
                <a:t>BioS™</a:t>
              </a:r>
            </a:p>
          </p:txBody>
        </p:sp>
        <p:sp>
          <p:nvSpPr>
            <p:cNvPr id="727052" name="Text Box 12"/>
            <p:cNvSpPr txBox="1">
              <a:spLocks noChangeArrowheads="1"/>
            </p:cNvSpPr>
            <p:nvPr/>
          </p:nvSpPr>
          <p:spPr bwMode="auto">
            <a:xfrm>
              <a:off x="4163" y="2478"/>
              <a:ext cx="1180"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400" b="1">
                  <a:solidFill>
                    <a:srgbClr val="FF3300"/>
                  </a:solidFill>
                  <a:latin typeface="Verdana" pitchFamily="34" charset="0"/>
                </a:rPr>
                <a:t>Zones of clearing</a:t>
              </a:r>
            </a:p>
          </p:txBody>
        </p:sp>
        <p:sp>
          <p:nvSpPr>
            <p:cNvPr id="727053" name="Line 13"/>
            <p:cNvSpPr>
              <a:spLocks noChangeShapeType="1"/>
            </p:cNvSpPr>
            <p:nvPr/>
          </p:nvSpPr>
          <p:spPr bwMode="auto">
            <a:xfrm flipH="1">
              <a:off x="4163" y="2659"/>
              <a:ext cx="91"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727054" name="Line 14"/>
            <p:cNvSpPr>
              <a:spLocks noChangeShapeType="1"/>
            </p:cNvSpPr>
            <p:nvPr/>
          </p:nvSpPr>
          <p:spPr bwMode="auto">
            <a:xfrm flipH="1">
              <a:off x="4980" y="2659"/>
              <a:ext cx="91"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graphicFrame>
          <p:nvGraphicFramePr>
            <p:cNvPr id="727055" name="Object 15"/>
            <p:cNvGraphicFramePr>
              <a:graphicFrameLocks noChangeAspect="1"/>
            </p:cNvGraphicFramePr>
            <p:nvPr>
              <p:extLst>
                <p:ext uri="{D42A27DB-BD31-4B8C-83A1-F6EECF244321}">
                  <p14:modId xmlns:p14="http://schemas.microsoft.com/office/powerpoint/2010/main" xmlns="" val="1594506428"/>
                </p:ext>
              </p:extLst>
            </p:nvPr>
          </p:nvGraphicFramePr>
          <p:xfrm>
            <a:off x="3439" y="1797"/>
            <a:ext cx="2403" cy="2062"/>
          </p:xfrm>
          <a:graphic>
            <a:graphicData uri="http://schemas.openxmlformats.org/presentationml/2006/ole">
              <p:oleObj spid="_x0000_s110631" name="Photo Editor Photo" r:id="rId3" imgW="3448531" imgH="2991268" progId="">
                <p:embed/>
              </p:oleObj>
            </a:graphicData>
          </a:graphic>
        </p:graphicFrame>
        <p:sp>
          <p:nvSpPr>
            <p:cNvPr id="727059" name="Text Box 19"/>
            <p:cNvSpPr txBox="1">
              <a:spLocks noChangeArrowheads="1"/>
            </p:cNvSpPr>
            <p:nvPr/>
          </p:nvSpPr>
          <p:spPr bwMode="auto">
            <a:xfrm>
              <a:off x="4252" y="3022"/>
              <a:ext cx="909"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600" dirty="0">
                  <a:solidFill>
                    <a:srgbClr val="4D4D4D"/>
                  </a:solidFill>
                  <a:latin typeface="+mn-lt"/>
                </a:rPr>
                <a:t>Zones of clearing</a:t>
              </a:r>
            </a:p>
          </p:txBody>
        </p:sp>
        <p:sp>
          <p:nvSpPr>
            <p:cNvPr id="727060" name="Text Box 20"/>
            <p:cNvSpPr txBox="1">
              <a:spLocks noChangeArrowheads="1"/>
            </p:cNvSpPr>
            <p:nvPr/>
          </p:nvSpPr>
          <p:spPr bwMode="auto">
            <a:xfrm>
              <a:off x="3936" y="2523"/>
              <a:ext cx="40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spcBef>
                  <a:spcPct val="50000"/>
                </a:spcBef>
                <a:buClr>
                  <a:srgbClr val="0C2577"/>
                </a:buClr>
                <a:buSzPct val="115000"/>
                <a:defRPr sz="1600">
                  <a:solidFill>
                    <a:srgbClr val="4D4D4D"/>
                  </a:solidFill>
                  <a:latin typeface="+mn-lt"/>
                </a:defRPr>
              </a:lvl1pPr>
            </a:lstStyle>
            <a:p>
              <a:r>
                <a:rPr lang="en-US" dirty="0"/>
                <a:t>Ref.</a:t>
              </a:r>
            </a:p>
          </p:txBody>
        </p:sp>
        <p:sp>
          <p:nvSpPr>
            <p:cNvPr id="727061" name="Text Box 21"/>
            <p:cNvSpPr txBox="1">
              <a:spLocks noChangeArrowheads="1"/>
            </p:cNvSpPr>
            <p:nvPr/>
          </p:nvSpPr>
          <p:spPr bwMode="auto">
            <a:xfrm>
              <a:off x="4744" y="2523"/>
              <a:ext cx="78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600" dirty="0">
                  <a:solidFill>
                    <a:srgbClr val="4D4D4D"/>
                  </a:solidFill>
                  <a:latin typeface="+mn-lt"/>
                </a:rPr>
                <a:t>GTS Plus</a:t>
              </a:r>
            </a:p>
          </p:txBody>
        </p:sp>
        <p:sp>
          <p:nvSpPr>
            <p:cNvPr id="727062" name="Line 22"/>
            <p:cNvSpPr>
              <a:spLocks noChangeShapeType="1"/>
            </p:cNvSpPr>
            <p:nvPr/>
          </p:nvSpPr>
          <p:spPr bwMode="auto">
            <a:xfrm flipV="1">
              <a:off x="4118" y="2931"/>
              <a:ext cx="0" cy="45"/>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727064" name="Text Box 24"/>
            <p:cNvSpPr txBox="1">
              <a:spLocks noChangeArrowheads="1"/>
            </p:cNvSpPr>
            <p:nvPr/>
          </p:nvSpPr>
          <p:spPr bwMode="auto">
            <a:xfrm>
              <a:off x="3483" y="1888"/>
              <a:ext cx="1044" cy="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rgbClr val="4D4D4D"/>
                  </a:solidFill>
                  <a:latin typeface="+mn-lt"/>
                </a:rPr>
                <a:t>Lipase plate</a:t>
              </a:r>
            </a:p>
          </p:txBody>
        </p:sp>
        <p:sp>
          <p:nvSpPr>
            <p:cNvPr id="727066" name="Line 26"/>
            <p:cNvSpPr>
              <a:spLocks noChangeShapeType="1"/>
            </p:cNvSpPr>
            <p:nvPr/>
          </p:nvSpPr>
          <p:spPr bwMode="auto">
            <a:xfrm flipH="1" flipV="1">
              <a:off x="4163" y="2795"/>
              <a:ext cx="181" cy="159"/>
            </a:xfrm>
            <a:prstGeom prst="line">
              <a:avLst/>
            </a:prstGeom>
            <a:ln w="38100">
              <a:solidFill>
                <a:srgbClr val="00AAF0"/>
              </a:solidFill>
              <a:headEnd/>
              <a:tailEnd type="triangle" w="med" len="med"/>
            </a:ln>
            <a:extLst/>
          </p:spPr>
          <p:style>
            <a:lnRef idx="1">
              <a:schemeClr val="dk1"/>
            </a:lnRef>
            <a:fillRef idx="0">
              <a:schemeClr val="dk1"/>
            </a:fillRef>
            <a:effectRef idx="0">
              <a:schemeClr val="dk1"/>
            </a:effectRef>
            <a:fontRef idx="minor">
              <a:schemeClr val="tx1"/>
            </a:fontRef>
          </p:style>
          <p:txBody>
            <a:bodyPr wrap="square">
              <a:spAutoFit/>
            </a:bodyPr>
            <a:lstStyle/>
            <a:p>
              <a:endParaRPr lang="nl-NL"/>
            </a:p>
          </p:txBody>
        </p:sp>
      </p:grpSp>
      <p:sp>
        <p:nvSpPr>
          <p:cNvPr id="727068" name="Text Box 28"/>
          <p:cNvSpPr txBox="1">
            <a:spLocks noChangeArrowheads="1"/>
          </p:cNvSpPr>
          <p:nvPr/>
        </p:nvSpPr>
        <p:spPr bwMode="auto">
          <a:xfrm>
            <a:off x="5441703" y="5026571"/>
            <a:ext cx="352278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buClr>
                <a:srgbClr val="0C2577"/>
              </a:buClr>
              <a:buSzPct val="115000"/>
            </a:pPr>
            <a:r>
              <a:rPr lang="en-US" sz="1200" b="1" dirty="0">
                <a:solidFill>
                  <a:srgbClr val="4D4D4D"/>
                </a:solidFill>
                <a:latin typeface="+mn-lt"/>
              </a:rPr>
              <a:t>Enzyme profiles of GTS Plus, cont’d</a:t>
            </a:r>
          </a:p>
        </p:txBody>
      </p:sp>
      <p:sp>
        <p:nvSpPr>
          <p:cNvPr id="2" name="Title 1"/>
          <p:cNvSpPr>
            <a:spLocks noGrp="1"/>
          </p:cNvSpPr>
          <p:nvPr>
            <p:ph type="title"/>
          </p:nvPr>
        </p:nvSpPr>
        <p:spPr/>
        <p:txBody>
          <a:bodyPr/>
          <a:lstStyle/>
          <a:p>
            <a:r>
              <a:rPr lang="en-US" dirty="0" smtClean="0"/>
              <a:t>Lipase</a:t>
            </a:r>
            <a:endParaRPr lang="nl-NL" dirty="0"/>
          </a:p>
        </p:txBody>
      </p:sp>
      <p:sp>
        <p:nvSpPr>
          <p:cNvPr id="3" name="Content Placeholder 2"/>
          <p:cNvSpPr>
            <a:spLocks noGrp="1"/>
          </p:cNvSpPr>
          <p:nvPr>
            <p:ph sz="half" idx="1"/>
          </p:nvPr>
        </p:nvSpPr>
        <p:spPr/>
        <p:txBody>
          <a:bodyPr>
            <a:normAutofit lnSpcReduction="10000"/>
          </a:bodyPr>
          <a:lstStyle/>
          <a:p>
            <a:pPr marL="285750" lvl="1" indent="-285750">
              <a:lnSpc>
                <a:spcPct val="120000"/>
              </a:lnSpc>
              <a:spcAft>
                <a:spcPts val="200"/>
              </a:spcAft>
              <a:buClr>
                <a:srgbClr val="4D4D4D"/>
              </a:buClr>
              <a:buFont typeface="Arial" pitchFamily="34" charset="0"/>
              <a:buChar char="•"/>
            </a:pPr>
            <a:r>
              <a:rPr lang="en-US" dirty="0">
                <a:latin typeface="+mn-lt"/>
              </a:rPr>
              <a:t>Fats, oils and grease are major portions of soils and organic deposits</a:t>
            </a:r>
            <a:r>
              <a:rPr lang="en-US" dirty="0" smtClean="0">
                <a:latin typeface="+mn-lt"/>
              </a:rPr>
              <a:t>.</a:t>
            </a:r>
            <a:endParaRPr lang="en-US" dirty="0">
              <a:latin typeface="+mn-lt"/>
            </a:endParaRPr>
          </a:p>
          <a:p>
            <a:pPr marL="285750" lvl="1" indent="-285750">
              <a:lnSpc>
                <a:spcPct val="120000"/>
              </a:lnSpc>
              <a:spcAft>
                <a:spcPts val="200"/>
              </a:spcAft>
              <a:buClr>
                <a:srgbClr val="4D4D4D"/>
              </a:buClr>
              <a:buFont typeface="Arial" pitchFamily="34" charset="0"/>
              <a:buChar char="•"/>
            </a:pPr>
            <a:r>
              <a:rPr lang="en-US" dirty="0">
                <a:latin typeface="+mn-lt"/>
              </a:rPr>
              <a:t>The GTS Plus blend produces a lipase enzyme that breaks down the </a:t>
            </a:r>
            <a:r>
              <a:rPr lang="en-US" dirty="0" smtClean="0">
                <a:latin typeface="+mn-lt"/>
              </a:rPr>
              <a:t>fats</a:t>
            </a:r>
            <a:r>
              <a:rPr lang="en-US" dirty="0">
                <a:latin typeface="+mn-lt"/>
              </a:rPr>
              <a:t>, oils and grease into its more basic biodegradable components</a:t>
            </a:r>
            <a:r>
              <a:rPr lang="en-US" dirty="0" smtClean="0">
                <a:latin typeface="+mn-lt"/>
              </a:rPr>
              <a:t>.</a:t>
            </a:r>
          </a:p>
          <a:p>
            <a:pPr marL="0" lvl="1" indent="0">
              <a:lnSpc>
                <a:spcPct val="120000"/>
              </a:lnSpc>
              <a:spcAft>
                <a:spcPts val="200"/>
              </a:spcAft>
              <a:buClr>
                <a:srgbClr val="4D4D4D"/>
              </a:buClr>
              <a:buNone/>
            </a:pPr>
            <a:endParaRPr lang="en-US" dirty="0">
              <a:latin typeface="+mn-lt"/>
            </a:endParaRPr>
          </a:p>
          <a:p>
            <a:pPr marL="0" indent="0">
              <a:lnSpc>
                <a:spcPct val="120000"/>
              </a:lnSpc>
              <a:spcAft>
                <a:spcPts val="200"/>
              </a:spcAft>
              <a:buClr>
                <a:srgbClr val="0C2577"/>
              </a:buClr>
              <a:buSzPct val="115000"/>
            </a:pPr>
            <a:r>
              <a:rPr lang="en-US" sz="1700" b="1" dirty="0">
                <a:solidFill>
                  <a:schemeClr val="tx2"/>
                </a:solidFill>
                <a:latin typeface="+mn-lt"/>
              </a:rPr>
              <a:t>The GTS Plus shows a deeper green</a:t>
            </a:r>
          </a:p>
          <a:p>
            <a:pPr marL="0" indent="0">
              <a:lnSpc>
                <a:spcPct val="120000"/>
              </a:lnSpc>
              <a:spcAft>
                <a:spcPts val="200"/>
              </a:spcAft>
              <a:buClr>
                <a:srgbClr val="0C2577"/>
              </a:buClr>
              <a:buSzPct val="115000"/>
            </a:pPr>
            <a:r>
              <a:rPr lang="en-US" sz="1700" b="1" dirty="0">
                <a:solidFill>
                  <a:schemeClr val="tx2"/>
                </a:solidFill>
                <a:latin typeface="+mn-lt"/>
              </a:rPr>
              <a:t>color revealing that more triglycerides </a:t>
            </a:r>
            <a:r>
              <a:rPr lang="en-US" sz="1700" b="1" dirty="0" smtClean="0">
                <a:solidFill>
                  <a:schemeClr val="tx2"/>
                </a:solidFill>
                <a:latin typeface="+mn-lt"/>
              </a:rPr>
              <a:t>were broken </a:t>
            </a:r>
            <a:r>
              <a:rPr lang="en-US" sz="1700" b="1" dirty="0">
                <a:solidFill>
                  <a:schemeClr val="tx2"/>
                </a:solidFill>
                <a:latin typeface="+mn-lt"/>
              </a:rPr>
              <a:t>down, i.e. GTS Plus</a:t>
            </a:r>
          </a:p>
          <a:p>
            <a:pPr marL="0" indent="0">
              <a:lnSpc>
                <a:spcPct val="120000"/>
              </a:lnSpc>
              <a:spcAft>
                <a:spcPts val="200"/>
              </a:spcAft>
              <a:buClr>
                <a:srgbClr val="0C2577"/>
              </a:buClr>
              <a:buSzPct val="115000"/>
            </a:pPr>
            <a:r>
              <a:rPr lang="en-US" sz="1700" b="1" dirty="0">
                <a:solidFill>
                  <a:schemeClr val="tx2"/>
                </a:solidFill>
                <a:latin typeface="+mn-lt"/>
              </a:rPr>
              <a:t>produced more lipase enzyme, when </a:t>
            </a:r>
            <a:r>
              <a:rPr lang="en-US" sz="1700" b="1" dirty="0" smtClean="0">
                <a:solidFill>
                  <a:schemeClr val="tx2"/>
                </a:solidFill>
                <a:latin typeface="+mn-lt"/>
              </a:rPr>
              <a:t>compared to </a:t>
            </a:r>
            <a:r>
              <a:rPr lang="en-US" sz="1700" b="1" dirty="0">
                <a:solidFill>
                  <a:schemeClr val="tx2"/>
                </a:solidFill>
                <a:latin typeface="+mn-lt"/>
              </a:rPr>
              <a:t>the reference. </a:t>
            </a:r>
          </a:p>
          <a:p>
            <a:pPr marL="0">
              <a:lnSpc>
                <a:spcPct val="120000"/>
              </a:lnSpc>
              <a:spcAft>
                <a:spcPts val="200"/>
              </a:spcAft>
              <a:buFont typeface="Arial" pitchFamily="34" charset="0"/>
              <a:buChar char="•"/>
            </a:pPr>
            <a:endParaRPr lang="nl-NL" dirty="0">
              <a:latin typeface="+mn-lt"/>
            </a:endParaRPr>
          </a:p>
        </p:txBody>
      </p:sp>
      <p:sp>
        <p:nvSpPr>
          <p:cNvPr id="30" name="Line 26"/>
          <p:cNvSpPr>
            <a:spLocks noChangeShapeType="1"/>
          </p:cNvSpPr>
          <p:nvPr/>
        </p:nvSpPr>
        <p:spPr bwMode="auto">
          <a:xfrm flipV="1">
            <a:off x="7452320" y="3357140"/>
            <a:ext cx="199293" cy="273051"/>
          </a:xfrm>
          <a:prstGeom prst="line">
            <a:avLst/>
          </a:prstGeom>
          <a:ln w="38100">
            <a:solidFill>
              <a:srgbClr val="00AAF0"/>
            </a:solidFill>
            <a:headEnd/>
            <a:tailEnd type="triangle" w="med" len="med"/>
          </a:ln>
          <a:extLst/>
        </p:spPr>
        <p:style>
          <a:lnRef idx="1">
            <a:schemeClr val="dk1"/>
          </a:lnRef>
          <a:fillRef idx="0">
            <a:schemeClr val="dk1"/>
          </a:fillRef>
          <a:effectRef idx="0">
            <a:schemeClr val="dk1"/>
          </a:effectRef>
          <a:fontRef idx="minor">
            <a:schemeClr val="tx1"/>
          </a:fontRef>
        </p:style>
        <p:txBody>
          <a:bodyPr wrap="square">
            <a:spAutoFit/>
          </a:bodyPr>
          <a:lstStyle/>
          <a:p>
            <a:endParaRPr lang="nl-NL"/>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Text Box 3"/>
          <p:cNvSpPr txBox="1">
            <a:spLocks noChangeArrowheads="1"/>
          </p:cNvSpPr>
          <p:nvPr/>
        </p:nvSpPr>
        <p:spPr bwMode="auto">
          <a:xfrm>
            <a:off x="827584" y="5694347"/>
            <a:ext cx="525658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200" i="1" dirty="0">
                <a:solidFill>
                  <a:schemeClr val="bg1">
                    <a:lumMod val="50000"/>
                  </a:schemeClr>
                </a:solidFill>
                <a:latin typeface="Verdana" pitchFamily="34" charset="0"/>
              </a:rPr>
              <a:t>GTS Plus and reference are each spotted onto separate disks placed on a Petri plate containing a casein skim milk medium.  As protease is produced and excreted, a zone of clearing becomes visible where the skim milk has been broken down. </a:t>
            </a:r>
          </a:p>
        </p:txBody>
      </p:sp>
      <p:grpSp>
        <p:nvGrpSpPr>
          <p:cNvPr id="729123" name="Group 35"/>
          <p:cNvGrpSpPr>
            <a:grpSpLocks/>
          </p:cNvGrpSpPr>
          <p:nvPr/>
        </p:nvGrpSpPr>
        <p:grpSpPr bwMode="auto">
          <a:xfrm>
            <a:off x="5294923" y="754064"/>
            <a:ext cx="6047642" cy="2940050"/>
            <a:chOff x="308" y="1933"/>
            <a:chExt cx="4127" cy="1852"/>
          </a:xfrm>
        </p:grpSpPr>
        <p:sp>
          <p:nvSpPr>
            <p:cNvPr id="729096" name="Line 8"/>
            <p:cNvSpPr>
              <a:spLocks noChangeShapeType="1"/>
            </p:cNvSpPr>
            <p:nvPr/>
          </p:nvSpPr>
          <p:spPr bwMode="auto">
            <a:xfrm flipH="1">
              <a:off x="4254" y="2614"/>
              <a:ext cx="181" cy="136"/>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729106" name="Line 18"/>
            <p:cNvSpPr>
              <a:spLocks noChangeShapeType="1"/>
            </p:cNvSpPr>
            <p:nvPr/>
          </p:nvSpPr>
          <p:spPr bwMode="auto">
            <a:xfrm flipV="1">
              <a:off x="4118" y="2931"/>
              <a:ext cx="0" cy="45"/>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graphicFrame>
          <p:nvGraphicFramePr>
            <p:cNvPr id="729110" name="Object 22"/>
            <p:cNvGraphicFramePr>
              <a:graphicFrameLocks noChangeAspect="1"/>
            </p:cNvGraphicFramePr>
            <p:nvPr/>
          </p:nvGraphicFramePr>
          <p:xfrm>
            <a:off x="356" y="1964"/>
            <a:ext cx="2261" cy="1821"/>
          </p:xfrm>
          <a:graphic>
            <a:graphicData uri="http://schemas.openxmlformats.org/presentationml/2006/ole">
              <p:oleObj spid="_x0000_s111655" name="Photo Editor Photo" r:id="rId3" imgW="3428571" imgH="2742857" progId="">
                <p:embed/>
              </p:oleObj>
            </a:graphicData>
          </a:graphic>
        </p:graphicFrame>
        <p:sp>
          <p:nvSpPr>
            <p:cNvPr id="729119" name="Text Box 31"/>
            <p:cNvSpPr txBox="1">
              <a:spLocks noChangeArrowheads="1"/>
            </p:cNvSpPr>
            <p:nvPr/>
          </p:nvSpPr>
          <p:spPr bwMode="auto">
            <a:xfrm>
              <a:off x="308" y="1933"/>
              <a:ext cx="908" cy="3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rgbClr val="4D4D4D"/>
                  </a:solidFill>
                  <a:latin typeface="+mn-lt"/>
                </a:rPr>
                <a:t>Casein plate</a:t>
              </a:r>
            </a:p>
          </p:txBody>
        </p:sp>
      </p:grpSp>
      <p:sp>
        <p:nvSpPr>
          <p:cNvPr id="729120" name="Text Box 32"/>
          <p:cNvSpPr txBox="1">
            <a:spLocks noChangeArrowheads="1"/>
          </p:cNvSpPr>
          <p:nvPr/>
        </p:nvSpPr>
        <p:spPr bwMode="auto">
          <a:xfrm>
            <a:off x="4866454" y="4149080"/>
            <a:ext cx="4054720" cy="87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Clr>
                <a:srgbClr val="0C2577"/>
              </a:buClr>
              <a:buSzPct val="115000"/>
            </a:pPr>
            <a:r>
              <a:rPr lang="en-US" sz="1700" b="1" dirty="0">
                <a:solidFill>
                  <a:schemeClr val="tx2"/>
                </a:solidFill>
                <a:latin typeface="+mn-lt"/>
                <a:cs typeface="Lucida Sans Unicode"/>
              </a:rPr>
              <a:t>GTS Plus produces a significantly higher level of protease when compared to the market standard. </a:t>
            </a:r>
          </a:p>
        </p:txBody>
      </p:sp>
      <p:sp>
        <p:nvSpPr>
          <p:cNvPr id="2" name="Title 1"/>
          <p:cNvSpPr>
            <a:spLocks noGrp="1"/>
          </p:cNvSpPr>
          <p:nvPr>
            <p:ph type="title"/>
          </p:nvPr>
        </p:nvSpPr>
        <p:spPr/>
        <p:txBody>
          <a:bodyPr/>
          <a:lstStyle/>
          <a:p>
            <a:r>
              <a:rPr lang="en-US" dirty="0" smtClean="0"/>
              <a:t>Protease</a:t>
            </a:r>
            <a:endParaRPr lang="nl-NL" dirty="0"/>
          </a:p>
        </p:txBody>
      </p:sp>
      <p:sp>
        <p:nvSpPr>
          <p:cNvPr id="3" name="Content Placeholder 2"/>
          <p:cNvSpPr>
            <a:spLocks noGrp="1"/>
          </p:cNvSpPr>
          <p:nvPr>
            <p:ph sz="half" idx="1"/>
          </p:nvPr>
        </p:nvSpPr>
        <p:spPr>
          <a:xfrm>
            <a:off x="457200" y="1371599"/>
            <a:ext cx="4038600" cy="5095439"/>
          </a:xfrm>
        </p:spPr>
        <p:txBody>
          <a:bodyPr>
            <a:normAutofit/>
          </a:bodyPr>
          <a:lstStyle/>
          <a:p>
            <a:pPr>
              <a:lnSpc>
                <a:spcPct val="110000"/>
              </a:lnSpc>
              <a:buFont typeface="Arial" pitchFamily="34" charset="0"/>
              <a:buChar char="•"/>
            </a:pPr>
            <a:r>
              <a:rPr lang="en-US" sz="1800" dirty="0" smtClean="0"/>
              <a:t>Proteases are enzymes that hydrolyze peptide bonds in proteins to 	break down the large structure into smaller groups of amino acids.</a:t>
            </a:r>
          </a:p>
          <a:p>
            <a:pPr>
              <a:lnSpc>
                <a:spcPct val="110000"/>
              </a:lnSpc>
              <a:buFont typeface="Arial" pitchFamily="34" charset="0"/>
              <a:buChar char="•"/>
            </a:pPr>
            <a:r>
              <a:rPr lang="en-US" sz="1800" dirty="0" smtClean="0"/>
              <a:t>Due to the high degree of charged amino acids in proteins they are usually very sticky, and the proteases produced by the microbial blend help to reduce this stickiness by breaking down the protein into more readily biodegradable parts.</a:t>
            </a:r>
            <a:endParaRPr lang="en-US" sz="1800" dirty="0"/>
          </a:p>
        </p:txBody>
      </p:sp>
      <p:sp>
        <p:nvSpPr>
          <p:cNvPr id="23" name="Text Box 19"/>
          <p:cNvSpPr txBox="1">
            <a:spLocks noChangeArrowheads="1"/>
          </p:cNvSpPr>
          <p:nvPr/>
        </p:nvSpPr>
        <p:spPr bwMode="auto">
          <a:xfrm>
            <a:off x="6516216" y="1358902"/>
            <a:ext cx="133203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600" dirty="0">
                <a:solidFill>
                  <a:schemeClr val="bg1"/>
                </a:solidFill>
                <a:latin typeface="+mn-lt"/>
              </a:rPr>
              <a:t>Zones of clearing</a:t>
            </a:r>
          </a:p>
        </p:txBody>
      </p:sp>
      <p:sp>
        <p:nvSpPr>
          <p:cNvPr id="24" name="Text Box 20"/>
          <p:cNvSpPr txBox="1">
            <a:spLocks noChangeArrowheads="1"/>
          </p:cNvSpPr>
          <p:nvPr/>
        </p:nvSpPr>
        <p:spPr bwMode="auto">
          <a:xfrm>
            <a:off x="5992445" y="2446339"/>
            <a:ext cx="597877"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spcBef>
                <a:spcPct val="50000"/>
              </a:spcBef>
              <a:buClr>
                <a:srgbClr val="0C2577"/>
              </a:buClr>
              <a:buSzPct val="115000"/>
              <a:defRPr sz="1600">
                <a:solidFill>
                  <a:srgbClr val="4D4D4D"/>
                </a:solidFill>
                <a:latin typeface="+mn-lt"/>
              </a:defRPr>
            </a:lvl1pPr>
          </a:lstStyle>
          <a:p>
            <a:r>
              <a:rPr lang="en-US" dirty="0">
                <a:solidFill>
                  <a:schemeClr val="bg1"/>
                </a:solidFill>
              </a:rPr>
              <a:t>Ref.</a:t>
            </a:r>
          </a:p>
        </p:txBody>
      </p:sp>
      <p:sp>
        <p:nvSpPr>
          <p:cNvPr id="25" name="Text Box 21"/>
          <p:cNvSpPr txBox="1">
            <a:spLocks noChangeArrowheads="1"/>
          </p:cNvSpPr>
          <p:nvPr/>
        </p:nvSpPr>
        <p:spPr bwMode="auto">
          <a:xfrm>
            <a:off x="7071948" y="2554289"/>
            <a:ext cx="115618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600" dirty="0">
                <a:solidFill>
                  <a:schemeClr val="bg1"/>
                </a:solidFill>
                <a:latin typeface="+mn-lt"/>
              </a:rPr>
              <a:t>GTS Plus</a:t>
            </a:r>
          </a:p>
        </p:txBody>
      </p:sp>
      <p:sp>
        <p:nvSpPr>
          <p:cNvPr id="44" name="Line 26"/>
          <p:cNvSpPr>
            <a:spLocks noChangeShapeType="1"/>
          </p:cNvSpPr>
          <p:nvPr/>
        </p:nvSpPr>
        <p:spPr bwMode="auto">
          <a:xfrm flipV="1">
            <a:off x="7352673" y="2237582"/>
            <a:ext cx="199293" cy="273051"/>
          </a:xfrm>
          <a:prstGeom prst="line">
            <a:avLst/>
          </a:prstGeom>
          <a:ln w="38100">
            <a:solidFill>
              <a:schemeClr val="bg1"/>
            </a:solidFill>
            <a:headEnd/>
            <a:tailEnd type="triangle" w="med" len="med"/>
          </a:ln>
          <a:extLst/>
        </p:spPr>
        <p:style>
          <a:lnRef idx="1">
            <a:schemeClr val="dk1"/>
          </a:lnRef>
          <a:fillRef idx="0">
            <a:schemeClr val="dk1"/>
          </a:fillRef>
          <a:effectRef idx="0">
            <a:schemeClr val="dk1"/>
          </a:effectRef>
          <a:fontRef idx="minor">
            <a:schemeClr val="tx1"/>
          </a:fontRef>
        </p:style>
        <p:txBody>
          <a:bodyPr wrap="square">
            <a:spAutoFit/>
          </a:bodyPr>
          <a:lstStyle/>
          <a:p>
            <a:endParaRPr lang="nl-NL"/>
          </a:p>
        </p:txBody>
      </p:sp>
      <p:sp>
        <p:nvSpPr>
          <p:cNvPr id="45" name="Line 26"/>
          <p:cNvSpPr>
            <a:spLocks noChangeShapeType="1"/>
          </p:cNvSpPr>
          <p:nvPr/>
        </p:nvSpPr>
        <p:spPr bwMode="auto">
          <a:xfrm flipV="1">
            <a:off x="6218118" y="2173288"/>
            <a:ext cx="199293" cy="273051"/>
          </a:xfrm>
          <a:prstGeom prst="line">
            <a:avLst/>
          </a:prstGeom>
          <a:ln w="38100">
            <a:solidFill>
              <a:schemeClr val="bg1"/>
            </a:solidFill>
            <a:headEnd/>
            <a:tailEnd type="triangle" w="med" len="med"/>
          </a:ln>
          <a:extLst/>
        </p:spPr>
        <p:style>
          <a:lnRef idx="1">
            <a:schemeClr val="dk1"/>
          </a:lnRef>
          <a:fillRef idx="0">
            <a:schemeClr val="dk1"/>
          </a:fillRef>
          <a:effectRef idx="0">
            <a:schemeClr val="dk1"/>
          </a:effectRef>
          <a:fontRef idx="minor">
            <a:schemeClr val="tx1"/>
          </a:fontRef>
        </p:style>
        <p:txBody>
          <a:bodyPr wrap="square">
            <a:spAutoFit/>
          </a:bodyPr>
          <a:lstStyle/>
          <a:p>
            <a:endParaRPr lang="nl-NL"/>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944" name="Text Box 192"/>
          <p:cNvSpPr txBox="1">
            <a:spLocks noChangeArrowheads="1"/>
          </p:cNvSpPr>
          <p:nvPr/>
        </p:nvSpPr>
        <p:spPr bwMode="auto">
          <a:xfrm>
            <a:off x="534013" y="3775973"/>
            <a:ext cx="4254011" cy="87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Clr>
                <a:srgbClr val="0C2577"/>
              </a:buClr>
              <a:buSzPct val="115000"/>
            </a:pPr>
            <a:r>
              <a:rPr lang="en-US" sz="1700" b="1" dirty="0">
                <a:solidFill>
                  <a:schemeClr val="tx2"/>
                </a:solidFill>
                <a:latin typeface="+mn-lt"/>
                <a:cs typeface="Lucida Sans Unicode"/>
              </a:rPr>
              <a:t>Both GTS Plus and reference blend produce considerable levels of amylase. </a:t>
            </a:r>
          </a:p>
        </p:txBody>
      </p:sp>
      <p:grpSp>
        <p:nvGrpSpPr>
          <p:cNvPr id="586962" name="Group 210"/>
          <p:cNvGrpSpPr>
            <a:grpSpLocks/>
          </p:cNvGrpSpPr>
          <p:nvPr/>
        </p:nvGrpSpPr>
        <p:grpSpPr bwMode="auto">
          <a:xfrm>
            <a:off x="5369169" y="3501008"/>
            <a:ext cx="3722077" cy="3249043"/>
            <a:chOff x="3392" y="1641"/>
            <a:chExt cx="2540" cy="2087"/>
          </a:xfrm>
        </p:grpSpPr>
        <p:graphicFrame>
          <p:nvGraphicFramePr>
            <p:cNvPr id="586942" name="Object 190"/>
            <p:cNvGraphicFramePr>
              <a:graphicFrameLocks noChangeAspect="1"/>
            </p:cNvGraphicFramePr>
            <p:nvPr/>
          </p:nvGraphicFramePr>
          <p:xfrm>
            <a:off x="3441" y="1641"/>
            <a:ext cx="2354" cy="2036"/>
          </p:xfrm>
          <a:graphic>
            <a:graphicData uri="http://schemas.openxmlformats.org/presentationml/2006/ole">
              <p:oleObj spid="_x0000_s112679" name="Photo Editor Photo" r:id="rId3" imgW="3448531" imgH="2991268" progId="">
                <p:embed/>
              </p:oleObj>
            </a:graphicData>
          </a:graphic>
        </p:graphicFrame>
        <p:sp>
          <p:nvSpPr>
            <p:cNvPr id="586947" name="Text Box 195"/>
            <p:cNvSpPr txBox="1">
              <a:spLocks noChangeArrowheads="1"/>
            </p:cNvSpPr>
            <p:nvPr/>
          </p:nvSpPr>
          <p:spPr bwMode="auto">
            <a:xfrm>
              <a:off x="3982" y="2750"/>
              <a:ext cx="40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chemeClr val="bg1"/>
                  </a:solidFill>
                  <a:latin typeface="+mn-lt"/>
                </a:rPr>
                <a:t>Ref</a:t>
              </a:r>
            </a:p>
          </p:txBody>
        </p:sp>
        <p:sp>
          <p:nvSpPr>
            <p:cNvPr id="586948" name="Text Box 196"/>
            <p:cNvSpPr txBox="1">
              <a:spLocks noChangeArrowheads="1"/>
            </p:cNvSpPr>
            <p:nvPr/>
          </p:nvSpPr>
          <p:spPr bwMode="auto">
            <a:xfrm>
              <a:off x="4568" y="2795"/>
              <a:ext cx="726"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chemeClr val="bg1"/>
                  </a:solidFill>
                  <a:latin typeface="+mn-lt"/>
                </a:rPr>
                <a:t>GTS Plus</a:t>
              </a:r>
            </a:p>
          </p:txBody>
        </p:sp>
        <p:sp>
          <p:nvSpPr>
            <p:cNvPr id="586949" name="Text Box 197"/>
            <p:cNvSpPr txBox="1">
              <a:spLocks noChangeArrowheads="1"/>
            </p:cNvSpPr>
            <p:nvPr/>
          </p:nvSpPr>
          <p:spPr bwMode="auto">
            <a:xfrm>
              <a:off x="4027" y="2205"/>
              <a:ext cx="1406"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600" dirty="0">
                  <a:solidFill>
                    <a:schemeClr val="bg1"/>
                  </a:solidFill>
                  <a:latin typeface="+mn-lt"/>
                </a:rPr>
                <a:t>Zones of clearing</a:t>
              </a:r>
            </a:p>
          </p:txBody>
        </p:sp>
        <p:sp>
          <p:nvSpPr>
            <p:cNvPr id="586952" name="Line 200"/>
            <p:cNvSpPr>
              <a:spLocks noChangeShapeType="1"/>
            </p:cNvSpPr>
            <p:nvPr/>
          </p:nvSpPr>
          <p:spPr bwMode="auto">
            <a:xfrm flipH="1">
              <a:off x="4299" y="2568"/>
              <a:ext cx="181" cy="136"/>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586954" name="Line 202"/>
            <p:cNvSpPr>
              <a:spLocks noChangeShapeType="1"/>
            </p:cNvSpPr>
            <p:nvPr/>
          </p:nvSpPr>
          <p:spPr bwMode="auto">
            <a:xfrm flipH="1">
              <a:off x="4254" y="2387"/>
              <a:ext cx="91" cy="181"/>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586955" name="Line 203"/>
            <p:cNvSpPr>
              <a:spLocks noChangeShapeType="1"/>
            </p:cNvSpPr>
            <p:nvPr/>
          </p:nvSpPr>
          <p:spPr bwMode="auto">
            <a:xfrm flipH="1">
              <a:off x="5025" y="2387"/>
              <a:ext cx="91" cy="227"/>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586956" name="Text Box 204"/>
            <p:cNvSpPr txBox="1">
              <a:spLocks noChangeArrowheads="1"/>
            </p:cNvSpPr>
            <p:nvPr/>
          </p:nvSpPr>
          <p:spPr bwMode="auto">
            <a:xfrm>
              <a:off x="3392" y="3360"/>
              <a:ext cx="2540" cy="3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rgbClr val="4D4D4D"/>
                  </a:solidFill>
                  <a:latin typeface="+mn-lt"/>
                </a:rPr>
                <a:t>Starch plate stained with an iodine solution</a:t>
              </a:r>
            </a:p>
          </p:txBody>
        </p:sp>
      </p:grpSp>
      <p:sp>
        <p:nvSpPr>
          <p:cNvPr id="586959" name="Text Box 207"/>
          <p:cNvSpPr txBox="1">
            <a:spLocks noChangeArrowheads="1"/>
          </p:cNvSpPr>
          <p:nvPr/>
        </p:nvSpPr>
        <p:spPr bwMode="auto">
          <a:xfrm>
            <a:off x="539552" y="4924906"/>
            <a:ext cx="4354077"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0C2577"/>
              </a:buClr>
              <a:buSzPct val="115000"/>
            </a:pPr>
            <a:r>
              <a:rPr lang="en-US" sz="1200" i="1" dirty="0">
                <a:solidFill>
                  <a:schemeClr val="bg1">
                    <a:lumMod val="50000"/>
                  </a:schemeClr>
                </a:solidFill>
                <a:latin typeface="Verdana" pitchFamily="34" charset="0"/>
              </a:rPr>
              <a:t>GTS Plus and Ref. blend are each spotted onto</a:t>
            </a:r>
          </a:p>
          <a:p>
            <a:pPr>
              <a:buClr>
                <a:srgbClr val="0C2577"/>
              </a:buClr>
              <a:buSzPct val="115000"/>
            </a:pPr>
            <a:r>
              <a:rPr lang="en-US" sz="1200" i="1" dirty="0">
                <a:solidFill>
                  <a:schemeClr val="bg1">
                    <a:lumMod val="50000"/>
                  </a:schemeClr>
                </a:solidFill>
                <a:latin typeface="Verdana" pitchFamily="34" charset="0"/>
              </a:rPr>
              <a:t>separate disks placed on a Petri plate containing</a:t>
            </a:r>
          </a:p>
          <a:p>
            <a:pPr>
              <a:buClr>
                <a:srgbClr val="0C2577"/>
              </a:buClr>
              <a:buSzPct val="115000"/>
            </a:pPr>
            <a:r>
              <a:rPr lang="en-US" sz="1200" i="1" dirty="0">
                <a:solidFill>
                  <a:schemeClr val="bg1">
                    <a:lumMod val="50000"/>
                  </a:schemeClr>
                </a:solidFill>
                <a:latin typeface="Verdana" pitchFamily="34" charset="0"/>
              </a:rPr>
              <a:t>a starch medium.  As amylase is produced and</a:t>
            </a:r>
          </a:p>
          <a:p>
            <a:pPr>
              <a:buClr>
                <a:srgbClr val="0C2577"/>
              </a:buClr>
              <a:buSzPct val="115000"/>
            </a:pPr>
            <a:r>
              <a:rPr lang="en-US" sz="1200" i="1" dirty="0">
                <a:solidFill>
                  <a:schemeClr val="bg1">
                    <a:lumMod val="50000"/>
                  </a:schemeClr>
                </a:solidFill>
                <a:latin typeface="Verdana" pitchFamily="34" charset="0"/>
              </a:rPr>
              <a:t>excreted, the starch is broken down.</a:t>
            </a:r>
          </a:p>
          <a:p>
            <a:pPr>
              <a:buClr>
                <a:srgbClr val="0C2577"/>
              </a:buClr>
              <a:buSzPct val="115000"/>
            </a:pPr>
            <a:endParaRPr lang="en-US" sz="1200" i="1" dirty="0">
              <a:solidFill>
                <a:schemeClr val="bg1">
                  <a:lumMod val="50000"/>
                </a:schemeClr>
              </a:solidFill>
              <a:latin typeface="Verdana" pitchFamily="34" charset="0"/>
            </a:endParaRPr>
          </a:p>
          <a:p>
            <a:pPr>
              <a:buClr>
                <a:srgbClr val="0C2577"/>
              </a:buClr>
              <a:buSzPct val="115000"/>
            </a:pPr>
            <a:r>
              <a:rPr lang="en-US" sz="1200" i="1" dirty="0">
                <a:solidFill>
                  <a:schemeClr val="bg1">
                    <a:lumMod val="50000"/>
                  </a:schemeClr>
                </a:solidFill>
                <a:latin typeface="Verdana" pitchFamily="34" charset="0"/>
              </a:rPr>
              <a:t>After the Petri plate is stained with a iodine solution,</a:t>
            </a:r>
          </a:p>
          <a:p>
            <a:pPr>
              <a:buClr>
                <a:srgbClr val="0C2577"/>
              </a:buClr>
              <a:buSzPct val="115000"/>
            </a:pPr>
            <a:r>
              <a:rPr lang="en-US" sz="1200" i="1" dirty="0">
                <a:solidFill>
                  <a:schemeClr val="bg1">
                    <a:lumMod val="50000"/>
                  </a:schemeClr>
                </a:solidFill>
                <a:latin typeface="Verdana" pitchFamily="34" charset="0"/>
              </a:rPr>
              <a:t>the zone of clearing becomes visible where the starch</a:t>
            </a:r>
          </a:p>
          <a:p>
            <a:pPr>
              <a:buClr>
                <a:srgbClr val="0C2577"/>
              </a:buClr>
              <a:buSzPct val="115000"/>
            </a:pPr>
            <a:r>
              <a:rPr lang="en-US" sz="1200" i="1" dirty="0">
                <a:solidFill>
                  <a:schemeClr val="bg1">
                    <a:lumMod val="50000"/>
                  </a:schemeClr>
                </a:solidFill>
                <a:latin typeface="Verdana" pitchFamily="34" charset="0"/>
              </a:rPr>
              <a:t>has been broken down</a:t>
            </a:r>
            <a:r>
              <a:rPr lang="en-US" sz="1400" dirty="0">
                <a:latin typeface="Verdana" pitchFamily="34" charset="0"/>
              </a:rPr>
              <a:t>.</a:t>
            </a:r>
          </a:p>
        </p:txBody>
      </p:sp>
      <p:sp>
        <p:nvSpPr>
          <p:cNvPr id="3" name="Title 2"/>
          <p:cNvSpPr>
            <a:spLocks noGrp="1"/>
          </p:cNvSpPr>
          <p:nvPr>
            <p:ph type="title"/>
          </p:nvPr>
        </p:nvSpPr>
        <p:spPr/>
        <p:txBody>
          <a:bodyPr/>
          <a:lstStyle/>
          <a:p>
            <a:r>
              <a:rPr lang="en-US" dirty="0" smtClean="0"/>
              <a:t>Amylase</a:t>
            </a:r>
            <a:endParaRPr lang="nl-NL" dirty="0"/>
          </a:p>
        </p:txBody>
      </p:sp>
      <p:sp>
        <p:nvSpPr>
          <p:cNvPr id="4" name="Content Placeholder 3"/>
          <p:cNvSpPr>
            <a:spLocks noGrp="1"/>
          </p:cNvSpPr>
          <p:nvPr>
            <p:ph idx="1"/>
          </p:nvPr>
        </p:nvSpPr>
        <p:spPr>
          <a:xfrm>
            <a:off x="457200" y="1371600"/>
            <a:ext cx="8229600" cy="2489200"/>
          </a:xfrm>
        </p:spPr>
        <p:txBody>
          <a:bodyPr/>
          <a:lstStyle/>
          <a:p>
            <a:pPr>
              <a:buFontTx/>
              <a:buChar char="•"/>
            </a:pPr>
            <a:r>
              <a:rPr lang="en-US" dirty="0">
                <a:latin typeface="Verdana" pitchFamily="34" charset="0"/>
              </a:rPr>
              <a:t>Is present in most food substances.  </a:t>
            </a:r>
          </a:p>
          <a:p>
            <a:pPr>
              <a:buFontTx/>
              <a:buChar char="•"/>
            </a:pPr>
            <a:r>
              <a:rPr lang="en-US" dirty="0">
                <a:latin typeface="Verdana" pitchFamily="34" charset="0"/>
              </a:rPr>
              <a:t>Contributes to soiling by causing particles to stick more readily to </a:t>
            </a:r>
            <a:r>
              <a:rPr lang="en-US" dirty="0" smtClean="0">
                <a:latin typeface="Verdana" pitchFamily="34" charset="0"/>
              </a:rPr>
              <a:t>surfaces</a:t>
            </a:r>
            <a:r>
              <a:rPr lang="en-US" dirty="0">
                <a:latin typeface="Verdana" pitchFamily="34" charset="0"/>
              </a:rPr>
              <a:t>.  </a:t>
            </a:r>
          </a:p>
          <a:p>
            <a:pPr>
              <a:buFontTx/>
              <a:buChar char="•"/>
            </a:pPr>
            <a:r>
              <a:rPr lang="en-US" dirty="0">
                <a:latin typeface="Verdana" pitchFamily="34" charset="0"/>
              </a:rPr>
              <a:t>The amylase produced by the GTS Plus blend breaks down the starch 	into a more biodegradable form, reducing the stickiness of particles and </a:t>
            </a:r>
            <a:r>
              <a:rPr lang="en-US" dirty="0" smtClean="0">
                <a:latin typeface="Verdana" pitchFamily="34" charset="0"/>
              </a:rPr>
              <a:t>making </a:t>
            </a:r>
            <a:r>
              <a:rPr lang="en-US" dirty="0">
                <a:latin typeface="Verdana" pitchFamily="34" charset="0"/>
              </a:rPr>
              <a:t>them easier to remove.</a:t>
            </a:r>
          </a:p>
          <a:p>
            <a:endParaRPr lang="nl-NL"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0" name="Text Box 4"/>
          <p:cNvSpPr txBox="1">
            <a:spLocks noChangeArrowheads="1"/>
          </p:cNvSpPr>
          <p:nvPr/>
        </p:nvSpPr>
        <p:spPr bwMode="auto">
          <a:xfrm>
            <a:off x="4173416" y="4513183"/>
            <a:ext cx="4387362"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200" i="1" dirty="0">
                <a:solidFill>
                  <a:schemeClr val="bg1">
                    <a:lumMod val="50000"/>
                  </a:schemeClr>
                </a:solidFill>
                <a:latin typeface="Verdana" pitchFamily="34" charset="0"/>
              </a:rPr>
              <a:t>Both blend are spotted onto separate disks placed on a Petri plate containing a </a:t>
            </a:r>
            <a:r>
              <a:rPr lang="en-US" sz="1200" i="1" dirty="0" err="1">
                <a:solidFill>
                  <a:schemeClr val="bg1">
                    <a:lumMod val="50000"/>
                  </a:schemeClr>
                </a:solidFill>
                <a:latin typeface="Verdana" pitchFamily="34" charset="0"/>
              </a:rPr>
              <a:t>carboxymethylcellulose</a:t>
            </a:r>
            <a:r>
              <a:rPr lang="en-US" sz="1200" i="1" dirty="0">
                <a:solidFill>
                  <a:schemeClr val="bg1">
                    <a:lumMod val="50000"/>
                  </a:schemeClr>
                </a:solidFill>
                <a:latin typeface="Verdana" pitchFamily="34" charset="0"/>
              </a:rPr>
              <a:t> (CMC) medium.  As </a:t>
            </a:r>
            <a:r>
              <a:rPr lang="en-US" sz="1200" i="1" dirty="0" err="1">
                <a:solidFill>
                  <a:schemeClr val="bg1">
                    <a:lumMod val="50000"/>
                  </a:schemeClr>
                </a:solidFill>
                <a:latin typeface="Verdana" pitchFamily="34" charset="0"/>
              </a:rPr>
              <a:t>cellulase</a:t>
            </a:r>
            <a:r>
              <a:rPr lang="en-US" sz="1200" i="1" dirty="0">
                <a:solidFill>
                  <a:schemeClr val="bg1">
                    <a:lumMod val="50000"/>
                  </a:schemeClr>
                </a:solidFill>
                <a:latin typeface="Verdana" pitchFamily="34" charset="0"/>
              </a:rPr>
              <a:t> is produced and excreted, the CMC is broken down.  </a:t>
            </a:r>
          </a:p>
          <a:p>
            <a:pPr>
              <a:spcBef>
                <a:spcPct val="50000"/>
              </a:spcBef>
              <a:buClr>
                <a:srgbClr val="0C2577"/>
              </a:buClr>
              <a:buSzPct val="115000"/>
            </a:pPr>
            <a:r>
              <a:rPr lang="en-US" sz="1200" i="1" dirty="0">
                <a:solidFill>
                  <a:schemeClr val="bg1">
                    <a:lumMod val="50000"/>
                  </a:schemeClr>
                </a:solidFill>
                <a:latin typeface="Verdana" pitchFamily="34" charset="0"/>
              </a:rPr>
              <a:t>After the plate is stained with a </a:t>
            </a:r>
            <a:r>
              <a:rPr lang="en-US" sz="1200" i="1" dirty="0" err="1">
                <a:solidFill>
                  <a:schemeClr val="bg1">
                    <a:lumMod val="50000"/>
                  </a:schemeClr>
                </a:solidFill>
                <a:latin typeface="Verdana" pitchFamily="34" charset="0"/>
              </a:rPr>
              <a:t>congo</a:t>
            </a:r>
            <a:r>
              <a:rPr lang="en-US" sz="1200" i="1" dirty="0">
                <a:solidFill>
                  <a:schemeClr val="bg1">
                    <a:lumMod val="50000"/>
                  </a:schemeClr>
                </a:solidFill>
                <a:latin typeface="Verdana" pitchFamily="34" charset="0"/>
              </a:rPr>
              <a:t> red solution, the zone of clearing becomes visible around the colony where the CMC has been broken </a:t>
            </a:r>
            <a:r>
              <a:rPr lang="en-US" sz="1200" i="1" dirty="0" smtClean="0">
                <a:solidFill>
                  <a:schemeClr val="bg1">
                    <a:lumMod val="50000"/>
                  </a:schemeClr>
                </a:solidFill>
                <a:latin typeface="Verdana" pitchFamily="34" charset="0"/>
              </a:rPr>
              <a:t>down.</a:t>
            </a:r>
            <a:endParaRPr lang="en-US" sz="1400" dirty="0">
              <a:latin typeface="Verdana" pitchFamily="34" charset="0"/>
            </a:endParaRPr>
          </a:p>
        </p:txBody>
      </p:sp>
      <p:grpSp>
        <p:nvGrpSpPr>
          <p:cNvPr id="726037" name="Group 21"/>
          <p:cNvGrpSpPr>
            <a:grpSpLocks/>
          </p:cNvGrpSpPr>
          <p:nvPr/>
        </p:nvGrpSpPr>
        <p:grpSpPr bwMode="auto">
          <a:xfrm>
            <a:off x="118697" y="3587750"/>
            <a:ext cx="6047642" cy="3160713"/>
            <a:chOff x="308" y="1838"/>
            <a:chExt cx="4127" cy="1991"/>
          </a:xfrm>
        </p:grpSpPr>
        <p:sp>
          <p:nvSpPr>
            <p:cNvPr id="726025" name="Line 9"/>
            <p:cNvSpPr>
              <a:spLocks noChangeShapeType="1"/>
            </p:cNvSpPr>
            <p:nvPr/>
          </p:nvSpPr>
          <p:spPr bwMode="auto">
            <a:xfrm flipH="1">
              <a:off x="4254" y="2614"/>
              <a:ext cx="181" cy="136"/>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graphicFrame>
          <p:nvGraphicFramePr>
            <p:cNvPr id="726026" name="Object 10"/>
            <p:cNvGraphicFramePr>
              <a:graphicFrameLocks noChangeAspect="1"/>
            </p:cNvGraphicFramePr>
            <p:nvPr/>
          </p:nvGraphicFramePr>
          <p:xfrm>
            <a:off x="318" y="1838"/>
            <a:ext cx="2540" cy="1991"/>
          </p:xfrm>
          <a:graphic>
            <a:graphicData uri="http://schemas.openxmlformats.org/presentationml/2006/ole">
              <p:oleObj spid="_x0000_s113703" name="Photo Editor Photo" r:id="rId3" imgW="2905531" imgH="2266667" progId="">
                <p:embed/>
              </p:oleObj>
            </a:graphicData>
          </a:graphic>
        </p:graphicFrame>
        <p:sp>
          <p:nvSpPr>
            <p:cNvPr id="726027" name="Text Box 11"/>
            <p:cNvSpPr txBox="1">
              <a:spLocks noChangeArrowheads="1"/>
            </p:cNvSpPr>
            <p:nvPr/>
          </p:nvSpPr>
          <p:spPr bwMode="auto">
            <a:xfrm>
              <a:off x="807" y="2931"/>
              <a:ext cx="40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chemeClr val="bg1"/>
                  </a:solidFill>
                  <a:latin typeface="+mn-lt"/>
                </a:rPr>
                <a:t>MSB</a:t>
              </a:r>
            </a:p>
          </p:txBody>
        </p:sp>
        <p:sp>
          <p:nvSpPr>
            <p:cNvPr id="726028" name="Text Box 12"/>
            <p:cNvSpPr txBox="1">
              <a:spLocks noChangeArrowheads="1"/>
            </p:cNvSpPr>
            <p:nvPr/>
          </p:nvSpPr>
          <p:spPr bwMode="auto">
            <a:xfrm>
              <a:off x="1759" y="3158"/>
              <a:ext cx="5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err="1">
                  <a:solidFill>
                    <a:schemeClr val="bg1"/>
                  </a:solidFill>
                  <a:latin typeface="+mn-lt"/>
                </a:rPr>
                <a:t>BioS</a:t>
              </a:r>
              <a:r>
                <a:rPr lang="en-US" sz="1600" dirty="0">
                  <a:solidFill>
                    <a:schemeClr val="bg1"/>
                  </a:solidFill>
                  <a:latin typeface="+mn-lt"/>
                </a:rPr>
                <a:t>™</a:t>
              </a:r>
            </a:p>
          </p:txBody>
        </p:sp>
        <p:sp>
          <p:nvSpPr>
            <p:cNvPr id="726029" name="Text Box 13"/>
            <p:cNvSpPr txBox="1">
              <a:spLocks noChangeArrowheads="1"/>
            </p:cNvSpPr>
            <p:nvPr/>
          </p:nvSpPr>
          <p:spPr bwMode="auto">
            <a:xfrm>
              <a:off x="939" y="2296"/>
              <a:ext cx="137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buClr>
                  <a:srgbClr val="0C2577"/>
                </a:buClr>
                <a:buSzPct val="115000"/>
              </a:pPr>
              <a:r>
                <a:rPr lang="en-US" sz="1600" dirty="0">
                  <a:solidFill>
                    <a:schemeClr val="bg1"/>
                  </a:solidFill>
                  <a:latin typeface="+mn-lt"/>
                </a:rPr>
                <a:t>Zones of clearing</a:t>
              </a:r>
            </a:p>
          </p:txBody>
        </p:sp>
        <p:sp>
          <p:nvSpPr>
            <p:cNvPr id="726031" name="Line 15"/>
            <p:cNvSpPr>
              <a:spLocks noChangeShapeType="1"/>
            </p:cNvSpPr>
            <p:nvPr/>
          </p:nvSpPr>
          <p:spPr bwMode="auto">
            <a:xfrm flipH="1">
              <a:off x="1079" y="2478"/>
              <a:ext cx="91" cy="227"/>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726032" name="Line 16"/>
            <p:cNvSpPr>
              <a:spLocks noChangeShapeType="1"/>
            </p:cNvSpPr>
            <p:nvPr/>
          </p:nvSpPr>
          <p:spPr bwMode="auto">
            <a:xfrm flipH="1">
              <a:off x="2031" y="2478"/>
              <a:ext cx="91" cy="227"/>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sp>
          <p:nvSpPr>
            <p:cNvPr id="726033" name="Text Box 17"/>
            <p:cNvSpPr txBox="1">
              <a:spLocks noChangeArrowheads="1"/>
            </p:cNvSpPr>
            <p:nvPr/>
          </p:nvSpPr>
          <p:spPr bwMode="auto">
            <a:xfrm>
              <a:off x="308" y="1842"/>
              <a:ext cx="2494" cy="3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rgbClr val="0C2577"/>
                </a:buClr>
                <a:buSzPct val="115000"/>
              </a:pPr>
              <a:r>
                <a:rPr lang="en-US" sz="1600" dirty="0">
                  <a:solidFill>
                    <a:srgbClr val="4D4D4D"/>
                  </a:solidFill>
                  <a:latin typeface="+mn-lt"/>
                </a:rPr>
                <a:t>CMC plate stained with Congo red solution</a:t>
              </a:r>
            </a:p>
          </p:txBody>
        </p:sp>
      </p:grpSp>
      <p:sp>
        <p:nvSpPr>
          <p:cNvPr id="726034" name="Text Box 18"/>
          <p:cNvSpPr txBox="1">
            <a:spLocks noChangeArrowheads="1"/>
          </p:cNvSpPr>
          <p:nvPr/>
        </p:nvSpPr>
        <p:spPr bwMode="auto">
          <a:xfrm>
            <a:off x="4173416" y="3487941"/>
            <a:ext cx="4300904" cy="87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Clr>
                <a:srgbClr val="0C2577"/>
              </a:buClr>
              <a:buSzPct val="115000"/>
            </a:pPr>
            <a:r>
              <a:rPr lang="en-US" sz="1700" b="1" dirty="0">
                <a:solidFill>
                  <a:schemeClr val="tx2"/>
                </a:solidFill>
                <a:latin typeface="+mn-lt"/>
                <a:cs typeface="Lucida Sans Unicode"/>
              </a:rPr>
              <a:t>The GTS Plus blend produces significantly more </a:t>
            </a:r>
            <a:r>
              <a:rPr lang="en-US" sz="1700" b="1" dirty="0" err="1">
                <a:solidFill>
                  <a:schemeClr val="tx2"/>
                </a:solidFill>
                <a:latin typeface="+mn-lt"/>
                <a:cs typeface="Lucida Sans Unicode"/>
              </a:rPr>
              <a:t>cellulase</a:t>
            </a:r>
            <a:r>
              <a:rPr lang="en-US" sz="1700" b="1" dirty="0">
                <a:solidFill>
                  <a:schemeClr val="tx2"/>
                </a:solidFill>
                <a:latin typeface="+mn-lt"/>
                <a:cs typeface="Lucida Sans Unicode"/>
              </a:rPr>
              <a:t> when compared to the reference blend</a:t>
            </a:r>
          </a:p>
        </p:txBody>
      </p:sp>
      <p:sp>
        <p:nvSpPr>
          <p:cNvPr id="3" name="Title 2"/>
          <p:cNvSpPr>
            <a:spLocks noGrp="1"/>
          </p:cNvSpPr>
          <p:nvPr>
            <p:ph type="title"/>
          </p:nvPr>
        </p:nvSpPr>
        <p:spPr/>
        <p:txBody>
          <a:bodyPr/>
          <a:lstStyle/>
          <a:p>
            <a:r>
              <a:rPr lang="en-US" dirty="0" err="1" smtClean="0"/>
              <a:t>Cellulase</a:t>
            </a:r>
            <a:endParaRPr lang="nl-NL" dirty="0"/>
          </a:p>
        </p:txBody>
      </p:sp>
      <p:sp>
        <p:nvSpPr>
          <p:cNvPr id="4" name="Content Placeholder 3"/>
          <p:cNvSpPr>
            <a:spLocks noGrp="1"/>
          </p:cNvSpPr>
          <p:nvPr>
            <p:ph idx="1"/>
          </p:nvPr>
        </p:nvSpPr>
        <p:spPr>
          <a:xfrm>
            <a:off x="457200" y="1371600"/>
            <a:ext cx="8229600" cy="1952625"/>
          </a:xfrm>
        </p:spPr>
        <p:txBody>
          <a:bodyPr/>
          <a:lstStyle/>
          <a:p>
            <a:pPr>
              <a:buFontTx/>
              <a:buChar char="•"/>
            </a:pPr>
            <a:r>
              <a:rPr lang="en-US" dirty="0">
                <a:latin typeface="Verdana" pitchFamily="34" charset="0"/>
              </a:rPr>
              <a:t>Is the most abundant biological compound on earth.</a:t>
            </a:r>
          </a:p>
          <a:p>
            <a:pPr>
              <a:buFontTx/>
              <a:buChar char="•"/>
            </a:pPr>
            <a:r>
              <a:rPr lang="en-US" dirty="0">
                <a:latin typeface="Verdana" pitchFamily="34" charset="0"/>
              </a:rPr>
              <a:t>Is present in stains, grime and organic deposits.  </a:t>
            </a:r>
          </a:p>
          <a:p>
            <a:pPr>
              <a:buFontTx/>
              <a:buChar char="•"/>
            </a:pPr>
            <a:r>
              <a:rPr lang="en-US" dirty="0">
                <a:latin typeface="Verdana" pitchFamily="34" charset="0"/>
              </a:rPr>
              <a:t>The GTS Plus blend produces </a:t>
            </a:r>
            <a:r>
              <a:rPr lang="en-US" dirty="0" err="1">
                <a:latin typeface="Verdana" pitchFamily="34" charset="0"/>
              </a:rPr>
              <a:t>cellulase</a:t>
            </a:r>
            <a:r>
              <a:rPr lang="en-US" dirty="0">
                <a:latin typeface="Verdana" pitchFamily="34" charset="0"/>
              </a:rPr>
              <a:t> enzymes that break down this 	large chain insoluble molecule into much smaller water soluble, more </a:t>
            </a:r>
            <a:r>
              <a:rPr lang="en-US" dirty="0" smtClean="0">
                <a:latin typeface="Verdana" pitchFamily="34" charset="0"/>
              </a:rPr>
              <a:t>easily </a:t>
            </a:r>
            <a:r>
              <a:rPr lang="en-US" dirty="0">
                <a:latin typeface="Verdana" pitchFamily="34" charset="0"/>
              </a:rPr>
              <a:t>biodegradable fragments.</a:t>
            </a:r>
          </a:p>
          <a:p>
            <a:endParaRPr lang="nl-NL" sz="1700" b="1" dirty="0">
              <a:solidFill>
                <a:schemeClr val="tx2"/>
              </a:solidFill>
              <a:latin typeface="+mn-lt"/>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389792" y="2141491"/>
            <a:ext cx="8229600" cy="1066800"/>
          </a:xfrm>
        </p:spPr>
        <p:txBody>
          <a:bodyPr/>
          <a:lstStyle/>
          <a:p>
            <a:pPr algn="ctr"/>
            <a:r>
              <a:rPr lang="da-DK" sz="3600" dirty="0" smtClean="0"/>
              <a:t>Suma Drain GTS PLUS</a:t>
            </a:r>
            <a:endParaRPr lang="da-DK" sz="3600" dirty="0"/>
          </a:p>
        </p:txBody>
      </p:sp>
      <p:sp>
        <p:nvSpPr>
          <p:cNvPr id="759811" name="Text Box 3"/>
          <p:cNvSpPr txBox="1">
            <a:spLocks noChangeArrowheads="1"/>
          </p:cNvSpPr>
          <p:nvPr/>
        </p:nvSpPr>
        <p:spPr bwMode="auto">
          <a:xfrm>
            <a:off x="583223" y="3213100"/>
            <a:ext cx="7842738"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ts val="0"/>
              </a:spcBef>
              <a:buClr>
                <a:srgbClr val="0C2577"/>
              </a:buClr>
              <a:buSzPct val="115000"/>
            </a:pPr>
            <a:r>
              <a:rPr lang="en-US" sz="2400" dirty="0" smtClean="0">
                <a:latin typeface="Verdana" pitchFamily="34" charset="0"/>
              </a:rPr>
              <a:t>Additional benefits:</a:t>
            </a:r>
          </a:p>
          <a:p>
            <a:pPr algn="ctr">
              <a:spcBef>
                <a:spcPts val="0"/>
              </a:spcBef>
              <a:buClr>
                <a:srgbClr val="0C2577"/>
              </a:buClr>
              <a:buSzPct val="115000"/>
            </a:pPr>
            <a:endParaRPr lang="en-US" sz="2400" dirty="0" smtClean="0">
              <a:latin typeface="Verdana" pitchFamily="34" charset="0"/>
            </a:endParaRPr>
          </a:p>
          <a:p>
            <a:pPr algn="ctr">
              <a:spcBef>
                <a:spcPts val="0"/>
              </a:spcBef>
              <a:buClr>
                <a:srgbClr val="0C2577"/>
              </a:buClr>
              <a:buSzPct val="115000"/>
            </a:pPr>
            <a:r>
              <a:rPr lang="en-US" sz="2400" dirty="0" smtClean="0">
                <a:latin typeface="Verdana" pitchFamily="34" charset="0"/>
              </a:rPr>
              <a:t>New </a:t>
            </a:r>
            <a:r>
              <a:rPr lang="en-US" sz="2400" dirty="0">
                <a:latin typeface="Verdana" pitchFamily="34" charset="0"/>
              </a:rPr>
              <a:t>patented strain for effective degradation of Long Chain Fatty Acids</a:t>
            </a:r>
          </a:p>
          <a:p>
            <a:pPr algn="ctr">
              <a:spcBef>
                <a:spcPts val="0"/>
              </a:spcBef>
              <a:buClr>
                <a:srgbClr val="0C2577"/>
              </a:buClr>
              <a:buSzPct val="115000"/>
            </a:pPr>
            <a:endParaRPr lang="en-US" sz="2400" dirty="0">
              <a:latin typeface="Verdana" pitchFamily="34" charset="0"/>
            </a:endParaRPr>
          </a:p>
        </p:txBody>
      </p:sp>
    </p:spTree>
    <p:extLst>
      <p:ext uri="{BB962C8B-B14F-4D97-AF65-F5344CB8AC3E}">
        <p14:creationId xmlns:p14="http://schemas.microsoft.com/office/powerpoint/2010/main" xmlns="" val="10548536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r>
              <a:rPr lang="en-US" dirty="0" smtClean="0"/>
              <a:t>Long Chain Fatty Acids</a:t>
            </a:r>
            <a:endParaRPr lang="en-US" dirty="0"/>
          </a:p>
        </p:txBody>
      </p:sp>
      <p:sp>
        <p:nvSpPr>
          <p:cNvPr id="744451" name="Rectangle 3"/>
          <p:cNvSpPr>
            <a:spLocks noGrp="1" noChangeArrowheads="1"/>
          </p:cNvSpPr>
          <p:nvPr>
            <p:ph type="body" idx="1"/>
          </p:nvPr>
        </p:nvSpPr>
        <p:spPr>
          <a:xfrm>
            <a:off x="457200" y="2160000"/>
            <a:ext cx="7931224" cy="3429240"/>
          </a:xfrm>
        </p:spPr>
        <p:txBody>
          <a:bodyPr/>
          <a:lstStyle/>
          <a:p>
            <a:pPr lvl="1">
              <a:buClr>
                <a:schemeClr val="bg1">
                  <a:lumMod val="50000"/>
                </a:schemeClr>
              </a:buClr>
              <a:buFont typeface="Arial" pitchFamily="34" charset="0"/>
              <a:buChar char="•"/>
            </a:pPr>
            <a:r>
              <a:rPr lang="en-US" sz="2000" dirty="0" smtClean="0"/>
              <a:t>Short chain fatty acids generally degradable </a:t>
            </a:r>
          </a:p>
          <a:p>
            <a:pPr lvl="1">
              <a:buClr>
                <a:schemeClr val="bg1">
                  <a:lumMod val="50000"/>
                </a:schemeClr>
              </a:buClr>
              <a:buFont typeface="Arial" pitchFamily="34" charset="0"/>
              <a:buChar char="•"/>
            </a:pPr>
            <a:r>
              <a:rPr lang="en-US" sz="2000" dirty="0" smtClean="0"/>
              <a:t>Long chain fatty acids are much more difficult to degrade </a:t>
            </a:r>
          </a:p>
          <a:p>
            <a:pPr lvl="1">
              <a:buClr>
                <a:schemeClr val="bg1">
                  <a:lumMod val="50000"/>
                </a:schemeClr>
              </a:buClr>
              <a:buFont typeface="Arial" pitchFamily="34" charset="0"/>
              <a:buChar char="•"/>
            </a:pPr>
            <a:r>
              <a:rPr lang="en-US" sz="2000" dirty="0" smtClean="0"/>
              <a:t>80-90% of the residual grease that causes maintenance problems is the bound or unbound long chain fatty acids.  </a:t>
            </a:r>
          </a:p>
          <a:p>
            <a:pPr lvl="1">
              <a:buClr>
                <a:schemeClr val="bg1">
                  <a:lumMod val="50000"/>
                </a:schemeClr>
              </a:buClr>
              <a:buFont typeface="Arial" pitchFamily="34" charset="0"/>
              <a:buChar char="•"/>
            </a:pPr>
            <a:r>
              <a:rPr lang="en-US" sz="2000" dirty="0" smtClean="0"/>
              <a:t>Specifically </a:t>
            </a:r>
            <a:r>
              <a:rPr lang="en-US" sz="2000" dirty="0" err="1" smtClean="0"/>
              <a:t>palmitic</a:t>
            </a:r>
            <a:r>
              <a:rPr lang="en-US" sz="2000" dirty="0" smtClean="0"/>
              <a:t>, stearic, and oleic acids</a:t>
            </a:r>
            <a:br>
              <a:rPr lang="en-US" sz="2000" dirty="0" smtClean="0"/>
            </a:br>
            <a:endParaRPr lang="en-US" sz="20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a:xfrm>
            <a:off x="6588224" y="2353221"/>
            <a:ext cx="2304256" cy="1820554"/>
          </a:xfrm>
        </p:spPr>
        <p:txBody>
          <a:bodyPr anchor="t"/>
          <a:lstStyle/>
          <a:p>
            <a:pPr>
              <a:lnSpc>
                <a:spcPct val="120000"/>
              </a:lnSpc>
              <a:spcAft>
                <a:spcPts val="200"/>
              </a:spcAft>
            </a:pPr>
            <a:r>
              <a:rPr lang="en-US" sz="1800" b="0" dirty="0" smtClean="0">
                <a:solidFill>
                  <a:schemeClr val="bg1">
                    <a:lumMod val="50000"/>
                  </a:schemeClr>
                </a:solidFill>
              </a:rPr>
              <a:t>Grease Trap Material from Florida restaurant fatty acid profile</a:t>
            </a:r>
            <a:endParaRPr lang="en-US" sz="1800" b="0" dirty="0">
              <a:solidFill>
                <a:schemeClr val="bg1">
                  <a:lumMod val="50000"/>
                </a:schemeClr>
              </a:solidFill>
            </a:endParaRPr>
          </a:p>
        </p:txBody>
      </p:sp>
      <p:grpSp>
        <p:nvGrpSpPr>
          <p:cNvPr id="745486" name="Group 14"/>
          <p:cNvGrpSpPr>
            <a:grpSpLocks/>
          </p:cNvGrpSpPr>
          <p:nvPr/>
        </p:nvGrpSpPr>
        <p:grpSpPr bwMode="auto">
          <a:xfrm>
            <a:off x="304800" y="1988840"/>
            <a:ext cx="6594230" cy="3887786"/>
            <a:chOff x="208" y="1389"/>
            <a:chExt cx="4046" cy="2086"/>
          </a:xfrm>
        </p:grpSpPr>
        <p:pic>
          <p:nvPicPr>
            <p:cNvPr id="7454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2222" t="20728" r="2222" b="31717"/>
            <a:stretch>
              <a:fillRect/>
            </a:stretch>
          </p:blipFill>
          <p:spPr bwMode="auto">
            <a:xfrm>
              <a:off x="208" y="1389"/>
              <a:ext cx="4046" cy="2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5483" name="Text Box 11"/>
            <p:cNvSpPr txBox="1">
              <a:spLocks noChangeArrowheads="1"/>
            </p:cNvSpPr>
            <p:nvPr/>
          </p:nvSpPr>
          <p:spPr bwMode="auto">
            <a:xfrm>
              <a:off x="2287" y="2715"/>
              <a:ext cx="562" cy="181"/>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dirty="0">
                  <a:latin typeface="+mn-lt"/>
                </a:rPr>
                <a:t>Stearic </a:t>
              </a:r>
            </a:p>
          </p:txBody>
        </p:sp>
      </p:grpSp>
      <p:sp>
        <p:nvSpPr>
          <p:cNvPr id="12" name="Rectangle 2"/>
          <p:cNvSpPr txBox="1">
            <a:spLocks noChangeArrowheads="1"/>
          </p:cNvSpPr>
          <p:nvPr/>
        </p:nvSpPr>
        <p:spPr bwMode="auto">
          <a:xfrm>
            <a:off x="475952" y="44624"/>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00AAF0"/>
                </a:solidFill>
                <a:latin typeface="Lucida Sans Unicode"/>
                <a:ea typeface="ヒラギノ角ゴ Pro W3" charset="-128"/>
                <a:cs typeface="Lucida Sans Unicode"/>
              </a:defRPr>
            </a:lvl1pPr>
            <a:lvl2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2pPr>
            <a:lvl3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3pPr>
            <a:lvl4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4pPr>
            <a:lvl5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5pPr>
            <a:lvl6pPr marL="4572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6pPr>
            <a:lvl7pPr marL="9144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7pPr>
            <a:lvl8pPr marL="13716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8pPr>
            <a:lvl9pPr marL="18288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9pPr>
          </a:lstStyle>
          <a:p>
            <a:r>
              <a:rPr lang="en-US" dirty="0" smtClean="0"/>
              <a:t>Field samples verify residual LCFA’s</a:t>
            </a:r>
            <a:endParaRPr lang="en-US" dirty="0"/>
          </a:p>
        </p:txBody>
      </p:sp>
      <p:sp>
        <p:nvSpPr>
          <p:cNvPr id="115" name="Text Box 11"/>
          <p:cNvSpPr txBox="1">
            <a:spLocks noChangeArrowheads="1"/>
          </p:cNvSpPr>
          <p:nvPr/>
        </p:nvSpPr>
        <p:spPr bwMode="auto">
          <a:xfrm>
            <a:off x="2267744" y="3907055"/>
            <a:ext cx="1080120" cy="338554"/>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600" dirty="0" smtClean="0">
                <a:latin typeface="+mn-lt"/>
              </a:rPr>
              <a:t>Palmitic</a:t>
            </a:r>
            <a:endParaRPr lang="en-US" sz="1600" dirty="0">
              <a:latin typeface="+mn-lt"/>
            </a:endParaRPr>
          </a:p>
        </p:txBody>
      </p:sp>
      <p:sp>
        <p:nvSpPr>
          <p:cNvPr id="116" name="Text Box 11"/>
          <p:cNvSpPr txBox="1">
            <a:spLocks noChangeArrowheads="1"/>
          </p:cNvSpPr>
          <p:nvPr/>
        </p:nvSpPr>
        <p:spPr bwMode="auto">
          <a:xfrm>
            <a:off x="5004048" y="2924944"/>
            <a:ext cx="1080120" cy="338554"/>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600" dirty="0" smtClean="0">
                <a:latin typeface="+mn-lt"/>
              </a:rPr>
              <a:t>Oleic</a:t>
            </a:r>
            <a:endParaRPr lang="en-US" sz="1600" dirty="0">
              <a:latin typeface="+mn-lt"/>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8" name="Text Box 6"/>
          <p:cNvSpPr txBox="1">
            <a:spLocks noChangeArrowheads="1"/>
          </p:cNvSpPr>
          <p:nvPr/>
        </p:nvSpPr>
        <p:spPr bwMode="auto">
          <a:xfrm>
            <a:off x="6660232" y="2127433"/>
            <a:ext cx="2160240" cy="1805623"/>
          </a:xfrm>
          <a:prstGeom prst="rect">
            <a:avLst/>
          </a:prstGeom>
          <a:noFill/>
          <a:ln>
            <a:noFill/>
          </a:ln>
          <a:effectLst/>
          <a:extLst>
            <a:ext uri="{909E8E84-426E-40DD-AFC4-6F175D3DCCD1}">
              <a14:hiddenFill xmlns:a14="http://schemas.microsoft.com/office/drawing/2010/main" xmlns="">
                <a:solidFill>
                  <a:schemeClr val="accent1">
                    <a:alpha val="50000"/>
                  </a:scheme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20000"/>
              </a:lnSpc>
              <a:spcAft>
                <a:spcPts val="200"/>
              </a:spcAft>
            </a:pPr>
            <a:r>
              <a:rPr lang="en-US" dirty="0">
                <a:solidFill>
                  <a:schemeClr val="bg1">
                    <a:lumMod val="50000"/>
                  </a:schemeClr>
                </a:solidFill>
                <a:latin typeface="Lucida Sans Unicode"/>
                <a:cs typeface="Lucida Sans Unicode"/>
              </a:rPr>
              <a:t>Grease Trap Material</a:t>
            </a:r>
          </a:p>
          <a:p>
            <a:pPr>
              <a:lnSpc>
                <a:spcPct val="120000"/>
              </a:lnSpc>
              <a:spcAft>
                <a:spcPts val="200"/>
              </a:spcAft>
            </a:pPr>
            <a:r>
              <a:rPr lang="en-US" dirty="0">
                <a:solidFill>
                  <a:schemeClr val="bg1">
                    <a:lumMod val="50000"/>
                  </a:schemeClr>
                </a:solidFill>
                <a:latin typeface="Lucida Sans Unicode"/>
                <a:cs typeface="Lucida Sans Unicode"/>
              </a:rPr>
              <a:t>From Fast Food Restaurant</a:t>
            </a:r>
          </a:p>
          <a:p>
            <a:pPr>
              <a:lnSpc>
                <a:spcPct val="120000"/>
              </a:lnSpc>
              <a:spcAft>
                <a:spcPts val="200"/>
              </a:spcAft>
            </a:pPr>
            <a:r>
              <a:rPr lang="en-US" dirty="0">
                <a:solidFill>
                  <a:schemeClr val="bg1">
                    <a:lumMod val="50000"/>
                  </a:schemeClr>
                </a:solidFill>
                <a:latin typeface="Lucida Sans Unicode"/>
                <a:cs typeface="Lucida Sans Unicode"/>
              </a:rPr>
              <a:t>fatty acid profile</a:t>
            </a:r>
          </a:p>
        </p:txBody>
      </p:sp>
      <p:graphicFrame>
        <p:nvGraphicFramePr>
          <p:cNvPr id="842756" name="Object 4"/>
          <p:cNvGraphicFramePr>
            <a:graphicFrameLocks noChangeAspect="1"/>
          </p:cNvGraphicFramePr>
          <p:nvPr/>
        </p:nvGraphicFramePr>
        <p:xfrm>
          <a:off x="52754" y="1844824"/>
          <a:ext cx="6846277" cy="4103687"/>
        </p:xfrm>
        <a:graphic>
          <a:graphicData uri="http://schemas.openxmlformats.org/presentationml/2006/ole">
            <p:oleObj spid="_x0000_s114727" name="Chart" r:id="rId3" imgW="8190000" imgH="4050000" progId="Excel.Chart.8">
              <p:embed/>
            </p:oleObj>
          </a:graphicData>
        </a:graphic>
      </p:graphicFrame>
      <p:sp>
        <p:nvSpPr>
          <p:cNvPr id="10" name="Rectangle 2"/>
          <p:cNvSpPr txBox="1">
            <a:spLocks noChangeArrowheads="1"/>
          </p:cNvSpPr>
          <p:nvPr/>
        </p:nvSpPr>
        <p:spPr bwMode="auto">
          <a:xfrm>
            <a:off x="475952" y="44624"/>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00AAF0"/>
                </a:solidFill>
                <a:latin typeface="Lucida Sans Unicode"/>
                <a:ea typeface="ヒラギノ角ゴ Pro W3" charset="-128"/>
                <a:cs typeface="Lucida Sans Unicode"/>
              </a:defRPr>
            </a:lvl1pPr>
            <a:lvl2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2pPr>
            <a:lvl3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3pPr>
            <a:lvl4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4pPr>
            <a:lvl5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5pPr>
            <a:lvl6pPr marL="4572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6pPr>
            <a:lvl7pPr marL="9144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7pPr>
            <a:lvl8pPr marL="13716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8pPr>
            <a:lvl9pPr marL="18288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9pPr>
          </a:lstStyle>
          <a:p>
            <a:r>
              <a:rPr lang="en-US" dirty="0" smtClean="0"/>
              <a:t>Field samples verify residual LCFA’s</a:t>
            </a:r>
            <a:endParaRPr lang="en-US" dirty="0"/>
          </a:p>
        </p:txBody>
      </p:sp>
      <p:sp>
        <p:nvSpPr>
          <p:cNvPr id="12" name="Text Box 11"/>
          <p:cNvSpPr txBox="1">
            <a:spLocks noChangeArrowheads="1"/>
          </p:cNvSpPr>
          <p:nvPr/>
        </p:nvSpPr>
        <p:spPr bwMode="auto">
          <a:xfrm>
            <a:off x="4932040" y="2780928"/>
            <a:ext cx="1080120" cy="338554"/>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600" dirty="0" smtClean="0">
                <a:latin typeface="+mn-lt"/>
              </a:rPr>
              <a:t>Oleic</a:t>
            </a:r>
            <a:endParaRPr lang="en-US" sz="1600" dirty="0">
              <a:latin typeface="+mn-lt"/>
            </a:endParaRPr>
          </a:p>
        </p:txBody>
      </p:sp>
      <p:sp>
        <p:nvSpPr>
          <p:cNvPr id="13" name="Text Box 11"/>
          <p:cNvSpPr txBox="1">
            <a:spLocks noChangeArrowheads="1"/>
          </p:cNvSpPr>
          <p:nvPr/>
        </p:nvSpPr>
        <p:spPr bwMode="auto">
          <a:xfrm>
            <a:off x="3419872" y="4243789"/>
            <a:ext cx="915956" cy="337339"/>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dirty="0">
                <a:latin typeface="+mn-lt"/>
              </a:rPr>
              <a:t>Stearic </a:t>
            </a:r>
          </a:p>
        </p:txBody>
      </p:sp>
      <p:sp>
        <p:nvSpPr>
          <p:cNvPr id="14" name="Text Box 11"/>
          <p:cNvSpPr txBox="1">
            <a:spLocks noChangeArrowheads="1"/>
          </p:cNvSpPr>
          <p:nvPr/>
        </p:nvSpPr>
        <p:spPr bwMode="auto">
          <a:xfrm>
            <a:off x="2123728" y="3861048"/>
            <a:ext cx="1080120" cy="338554"/>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600" dirty="0" smtClean="0">
                <a:latin typeface="+mn-lt"/>
              </a:rPr>
              <a:t>Palmitic</a:t>
            </a:r>
            <a:endParaRPr lang="en-US" sz="1600" dirty="0">
              <a:latin typeface="+mn-lt"/>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p:txBody>
          <a:bodyPr/>
          <a:lstStyle/>
          <a:p>
            <a:r>
              <a:rPr lang="en-GB" smtClean="0"/>
              <a:t>How does Suma Drain work?</a:t>
            </a:r>
            <a:endParaRPr lang="en-GB"/>
          </a:p>
        </p:txBody>
      </p:sp>
      <p:sp>
        <p:nvSpPr>
          <p:cNvPr id="771075" name="Rectangle 3"/>
          <p:cNvSpPr>
            <a:spLocks noGrp="1" noChangeArrowheads="1"/>
          </p:cNvSpPr>
          <p:nvPr>
            <p:ph type="body" idx="1"/>
          </p:nvPr>
        </p:nvSpPr>
        <p:spPr>
          <a:xfrm>
            <a:off x="457200" y="2160000"/>
            <a:ext cx="6419056" cy="3141208"/>
          </a:xfrm>
        </p:spPr>
        <p:txBody>
          <a:bodyPr/>
          <a:lstStyle/>
          <a:p>
            <a:pPr>
              <a:buFont typeface="Arial" pitchFamily="34" charset="0"/>
              <a:buChar char="•"/>
            </a:pPr>
            <a:r>
              <a:rPr lang="en-GB" dirty="0" smtClean="0"/>
              <a:t>Preventative action</a:t>
            </a:r>
          </a:p>
          <a:p>
            <a:pPr>
              <a:buFont typeface="Arial" pitchFamily="34" charset="0"/>
              <a:buChar char="•"/>
            </a:pPr>
            <a:r>
              <a:rPr lang="en-GB" dirty="0" smtClean="0"/>
              <a:t>Micro-organisms attach to the drain surface coated with organic deposits and build up a biological film</a:t>
            </a:r>
          </a:p>
          <a:p>
            <a:pPr>
              <a:buFont typeface="Arial" pitchFamily="34" charset="0"/>
              <a:buChar char="•"/>
            </a:pPr>
            <a:r>
              <a:rPr lang="en-GB" dirty="0" smtClean="0"/>
              <a:t>Once attached they digest the organic deposits</a:t>
            </a:r>
          </a:p>
          <a:p>
            <a:pPr>
              <a:buFont typeface="Arial" pitchFamily="34" charset="0"/>
              <a:buChar char="•"/>
            </a:pPr>
            <a:r>
              <a:rPr lang="en-GB" dirty="0" smtClean="0"/>
              <a:t>Suma Drain GTS plus micro-organisms continue to work until there is food available and/or get flushed through the lines to the grease trap</a:t>
            </a:r>
          </a:p>
        </p:txBody>
      </p:sp>
      <p:pic>
        <p:nvPicPr>
          <p:cNvPr id="4" name="Picture 4" descr="Drain and product k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48264" y="2708920"/>
            <a:ext cx="1960948" cy="1732943"/>
          </a:xfrm>
          <a:prstGeom prst="round2DiagRect">
            <a:avLst>
              <a:gd name="adj1" fmla="val 16667"/>
              <a:gd name="adj2" fmla="val 0"/>
            </a:avLst>
          </a:prstGeom>
          <a:ln w="88900" cap="sq">
            <a:no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en-US" smtClean="0"/>
              <a:t>Degradation of long chain fatty acids:</a:t>
            </a:r>
            <a:endParaRPr lang="en-US"/>
          </a:p>
        </p:txBody>
      </p:sp>
      <p:sp>
        <p:nvSpPr>
          <p:cNvPr id="746499" name="Rectangle 3"/>
          <p:cNvSpPr>
            <a:spLocks noGrp="1" noChangeArrowheads="1"/>
          </p:cNvSpPr>
          <p:nvPr>
            <p:ph type="body" idx="1"/>
          </p:nvPr>
        </p:nvSpPr>
        <p:spPr>
          <a:xfrm>
            <a:off x="457200" y="2160000"/>
            <a:ext cx="8229600" cy="3141208"/>
          </a:xfrm>
        </p:spPr>
        <p:txBody>
          <a:bodyPr/>
          <a:lstStyle/>
          <a:p>
            <a:pPr>
              <a:buFont typeface="Arial" pitchFamily="34" charset="0"/>
              <a:buChar char="•"/>
            </a:pPr>
            <a:r>
              <a:rPr lang="en-US" dirty="0" smtClean="0"/>
              <a:t>Experience indicates that Gram negative strains most  effectively degrade long chain fatty acids.</a:t>
            </a:r>
          </a:p>
          <a:p>
            <a:pPr>
              <a:buFont typeface="Arial" pitchFamily="34" charset="0"/>
              <a:buChar char="•"/>
            </a:pPr>
            <a:r>
              <a:rPr lang="en-US" dirty="0" smtClean="0"/>
              <a:t>Literature confirms that Gram negative strains are most  effective at degrading long chain fatty acids.				</a:t>
            </a:r>
          </a:p>
          <a:p>
            <a:pPr>
              <a:buFont typeface="Arial" pitchFamily="34" charset="0"/>
              <a:buChar char="•"/>
            </a:pPr>
            <a:r>
              <a:rPr lang="en-US" dirty="0" smtClean="0"/>
              <a:t>Problem: Gram negative strains do not produce spores and therefore are not as stable in liquid formulations. </a:t>
            </a:r>
            <a:endParaRPr 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9468" name="Group 924"/>
          <p:cNvGrpSpPr>
            <a:grpSpLocks/>
          </p:cNvGrpSpPr>
          <p:nvPr/>
        </p:nvGrpSpPr>
        <p:grpSpPr bwMode="auto">
          <a:xfrm>
            <a:off x="319454" y="1628800"/>
            <a:ext cx="9281746" cy="4881563"/>
            <a:chOff x="218" y="864"/>
            <a:chExt cx="6334" cy="3075"/>
          </a:xfrm>
        </p:grpSpPr>
        <p:grpSp>
          <p:nvGrpSpPr>
            <p:cNvPr id="748546" name="Group 2"/>
            <p:cNvGrpSpPr>
              <a:grpSpLocks/>
            </p:cNvGrpSpPr>
            <p:nvPr/>
          </p:nvGrpSpPr>
          <p:grpSpPr bwMode="auto">
            <a:xfrm>
              <a:off x="638" y="1237"/>
              <a:ext cx="3816" cy="2326"/>
              <a:chOff x="589" y="1237"/>
              <a:chExt cx="3522" cy="2326"/>
            </a:xfrm>
          </p:grpSpPr>
          <p:sp>
            <p:nvSpPr>
              <p:cNvPr id="748547" name="Rectangle 3"/>
              <p:cNvSpPr>
                <a:spLocks noChangeArrowheads="1"/>
              </p:cNvSpPr>
              <p:nvPr/>
            </p:nvSpPr>
            <p:spPr bwMode="auto">
              <a:xfrm>
                <a:off x="619" y="1237"/>
                <a:ext cx="3491" cy="2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p>
            </p:txBody>
          </p:sp>
          <p:sp>
            <p:nvSpPr>
              <p:cNvPr id="748548" name="Line 4"/>
              <p:cNvSpPr>
                <a:spLocks noChangeShapeType="1"/>
              </p:cNvSpPr>
              <p:nvPr/>
            </p:nvSpPr>
            <p:spPr bwMode="auto">
              <a:xfrm>
                <a:off x="619" y="3204"/>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49" name="Line 5"/>
              <p:cNvSpPr>
                <a:spLocks noChangeShapeType="1"/>
              </p:cNvSpPr>
              <p:nvPr/>
            </p:nvSpPr>
            <p:spPr bwMode="auto">
              <a:xfrm>
                <a:off x="619" y="2876"/>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0" name="Line 6"/>
              <p:cNvSpPr>
                <a:spLocks noChangeShapeType="1"/>
              </p:cNvSpPr>
              <p:nvPr/>
            </p:nvSpPr>
            <p:spPr bwMode="auto">
              <a:xfrm>
                <a:off x="619" y="2548"/>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1" name="Line 7"/>
              <p:cNvSpPr>
                <a:spLocks noChangeShapeType="1"/>
              </p:cNvSpPr>
              <p:nvPr/>
            </p:nvSpPr>
            <p:spPr bwMode="auto">
              <a:xfrm>
                <a:off x="619" y="2222"/>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2" name="Line 8"/>
              <p:cNvSpPr>
                <a:spLocks noChangeShapeType="1"/>
              </p:cNvSpPr>
              <p:nvPr/>
            </p:nvSpPr>
            <p:spPr bwMode="auto">
              <a:xfrm>
                <a:off x="619" y="1893"/>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3" name="Line 9"/>
              <p:cNvSpPr>
                <a:spLocks noChangeShapeType="1"/>
              </p:cNvSpPr>
              <p:nvPr/>
            </p:nvSpPr>
            <p:spPr bwMode="auto">
              <a:xfrm>
                <a:off x="619" y="1565"/>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4" name="Line 10"/>
              <p:cNvSpPr>
                <a:spLocks noChangeShapeType="1"/>
              </p:cNvSpPr>
              <p:nvPr/>
            </p:nvSpPr>
            <p:spPr bwMode="auto">
              <a:xfrm>
                <a:off x="619" y="1237"/>
                <a:ext cx="3491"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5" name="Rectangle 11"/>
              <p:cNvSpPr>
                <a:spLocks noChangeArrowheads="1"/>
              </p:cNvSpPr>
              <p:nvPr/>
            </p:nvSpPr>
            <p:spPr bwMode="auto">
              <a:xfrm>
                <a:off x="619" y="1237"/>
                <a:ext cx="3491" cy="2296"/>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48556" name="Line 12"/>
              <p:cNvSpPr>
                <a:spLocks noChangeShapeType="1"/>
              </p:cNvSpPr>
              <p:nvPr/>
            </p:nvSpPr>
            <p:spPr bwMode="auto">
              <a:xfrm>
                <a:off x="619" y="1237"/>
                <a:ext cx="1" cy="229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7" name="Line 13"/>
              <p:cNvSpPr>
                <a:spLocks noChangeShapeType="1"/>
              </p:cNvSpPr>
              <p:nvPr/>
            </p:nvSpPr>
            <p:spPr bwMode="auto">
              <a:xfrm>
                <a:off x="589" y="3533"/>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8" name="Line 14"/>
              <p:cNvSpPr>
                <a:spLocks noChangeShapeType="1"/>
              </p:cNvSpPr>
              <p:nvPr/>
            </p:nvSpPr>
            <p:spPr bwMode="auto">
              <a:xfrm>
                <a:off x="589" y="3204"/>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59" name="Line 15"/>
              <p:cNvSpPr>
                <a:spLocks noChangeShapeType="1"/>
              </p:cNvSpPr>
              <p:nvPr/>
            </p:nvSpPr>
            <p:spPr bwMode="auto">
              <a:xfrm>
                <a:off x="589" y="2876"/>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0" name="Line 16"/>
              <p:cNvSpPr>
                <a:spLocks noChangeShapeType="1"/>
              </p:cNvSpPr>
              <p:nvPr/>
            </p:nvSpPr>
            <p:spPr bwMode="auto">
              <a:xfrm>
                <a:off x="589" y="2548"/>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1" name="Line 17"/>
              <p:cNvSpPr>
                <a:spLocks noChangeShapeType="1"/>
              </p:cNvSpPr>
              <p:nvPr/>
            </p:nvSpPr>
            <p:spPr bwMode="auto">
              <a:xfrm>
                <a:off x="589" y="2222"/>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2" name="Line 18"/>
              <p:cNvSpPr>
                <a:spLocks noChangeShapeType="1"/>
              </p:cNvSpPr>
              <p:nvPr/>
            </p:nvSpPr>
            <p:spPr bwMode="auto">
              <a:xfrm>
                <a:off x="589" y="1893"/>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3" name="Line 19"/>
              <p:cNvSpPr>
                <a:spLocks noChangeShapeType="1"/>
              </p:cNvSpPr>
              <p:nvPr/>
            </p:nvSpPr>
            <p:spPr bwMode="auto">
              <a:xfrm>
                <a:off x="589" y="1565"/>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4" name="Line 20"/>
              <p:cNvSpPr>
                <a:spLocks noChangeShapeType="1"/>
              </p:cNvSpPr>
              <p:nvPr/>
            </p:nvSpPr>
            <p:spPr bwMode="auto">
              <a:xfrm>
                <a:off x="589" y="1237"/>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5" name="Line 21"/>
              <p:cNvSpPr>
                <a:spLocks noChangeShapeType="1"/>
              </p:cNvSpPr>
              <p:nvPr/>
            </p:nvSpPr>
            <p:spPr bwMode="auto">
              <a:xfrm>
                <a:off x="619" y="3533"/>
                <a:ext cx="349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6" name="Line 22"/>
              <p:cNvSpPr>
                <a:spLocks noChangeShapeType="1"/>
              </p:cNvSpPr>
              <p:nvPr/>
            </p:nvSpPr>
            <p:spPr bwMode="auto">
              <a:xfrm flipV="1">
                <a:off x="619"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7" name="Line 23"/>
              <p:cNvSpPr>
                <a:spLocks noChangeShapeType="1"/>
              </p:cNvSpPr>
              <p:nvPr/>
            </p:nvSpPr>
            <p:spPr bwMode="auto">
              <a:xfrm flipV="1">
                <a:off x="1119"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8" name="Line 24"/>
              <p:cNvSpPr>
                <a:spLocks noChangeShapeType="1"/>
              </p:cNvSpPr>
              <p:nvPr/>
            </p:nvSpPr>
            <p:spPr bwMode="auto">
              <a:xfrm flipV="1">
                <a:off x="1616"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69" name="Line 25"/>
              <p:cNvSpPr>
                <a:spLocks noChangeShapeType="1"/>
              </p:cNvSpPr>
              <p:nvPr/>
            </p:nvSpPr>
            <p:spPr bwMode="auto">
              <a:xfrm flipV="1">
                <a:off x="2115"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0" name="Line 26"/>
              <p:cNvSpPr>
                <a:spLocks noChangeShapeType="1"/>
              </p:cNvSpPr>
              <p:nvPr/>
            </p:nvSpPr>
            <p:spPr bwMode="auto">
              <a:xfrm flipV="1">
                <a:off x="2614"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1" name="Line 27"/>
              <p:cNvSpPr>
                <a:spLocks noChangeShapeType="1"/>
              </p:cNvSpPr>
              <p:nvPr/>
            </p:nvSpPr>
            <p:spPr bwMode="auto">
              <a:xfrm flipV="1">
                <a:off x="3113"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2" name="Line 28"/>
              <p:cNvSpPr>
                <a:spLocks noChangeShapeType="1"/>
              </p:cNvSpPr>
              <p:nvPr/>
            </p:nvSpPr>
            <p:spPr bwMode="auto">
              <a:xfrm flipV="1">
                <a:off x="3611"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3" name="Line 29"/>
              <p:cNvSpPr>
                <a:spLocks noChangeShapeType="1"/>
              </p:cNvSpPr>
              <p:nvPr/>
            </p:nvSpPr>
            <p:spPr bwMode="auto">
              <a:xfrm flipV="1">
                <a:off x="4110" y="3533"/>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4" name="Line 30"/>
              <p:cNvSpPr>
                <a:spLocks noChangeShapeType="1"/>
              </p:cNvSpPr>
              <p:nvPr/>
            </p:nvSpPr>
            <p:spPr bwMode="auto">
              <a:xfrm flipV="1">
                <a:off x="619" y="3531"/>
                <a:ext cx="20"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5" name="Line 31"/>
              <p:cNvSpPr>
                <a:spLocks noChangeShapeType="1"/>
              </p:cNvSpPr>
              <p:nvPr/>
            </p:nvSpPr>
            <p:spPr bwMode="auto">
              <a:xfrm flipV="1">
                <a:off x="639" y="3529"/>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6" name="Line 32"/>
              <p:cNvSpPr>
                <a:spLocks noChangeShapeType="1"/>
              </p:cNvSpPr>
              <p:nvPr/>
            </p:nvSpPr>
            <p:spPr bwMode="auto">
              <a:xfrm>
                <a:off x="660" y="3529"/>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7" name="Line 33"/>
              <p:cNvSpPr>
                <a:spLocks noChangeShapeType="1"/>
              </p:cNvSpPr>
              <p:nvPr/>
            </p:nvSpPr>
            <p:spPr bwMode="auto">
              <a:xfrm>
                <a:off x="679" y="3529"/>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8" name="Line 34"/>
              <p:cNvSpPr>
                <a:spLocks noChangeShapeType="1"/>
              </p:cNvSpPr>
              <p:nvPr/>
            </p:nvSpPr>
            <p:spPr bwMode="auto">
              <a:xfrm flipV="1">
                <a:off x="700" y="3525"/>
                <a:ext cx="19" cy="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79" name="Line 35"/>
              <p:cNvSpPr>
                <a:spLocks noChangeShapeType="1"/>
              </p:cNvSpPr>
              <p:nvPr/>
            </p:nvSpPr>
            <p:spPr bwMode="auto">
              <a:xfrm flipV="1">
                <a:off x="719" y="3519"/>
                <a:ext cx="19"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0" name="Line 36"/>
              <p:cNvSpPr>
                <a:spLocks noChangeShapeType="1"/>
              </p:cNvSpPr>
              <p:nvPr/>
            </p:nvSpPr>
            <p:spPr bwMode="auto">
              <a:xfrm flipV="1">
                <a:off x="738" y="3515"/>
                <a:ext cx="22" cy="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1" name="Line 37"/>
              <p:cNvSpPr>
                <a:spLocks noChangeShapeType="1"/>
              </p:cNvSpPr>
              <p:nvPr/>
            </p:nvSpPr>
            <p:spPr bwMode="auto">
              <a:xfrm flipV="1">
                <a:off x="760" y="3510"/>
                <a:ext cx="19" cy="5"/>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2" name="Line 38"/>
              <p:cNvSpPr>
                <a:spLocks noChangeShapeType="1"/>
              </p:cNvSpPr>
              <p:nvPr/>
            </p:nvSpPr>
            <p:spPr bwMode="auto">
              <a:xfrm flipV="1">
                <a:off x="779" y="3506"/>
                <a:ext cx="19" cy="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3" name="Line 39"/>
              <p:cNvSpPr>
                <a:spLocks noChangeShapeType="1"/>
              </p:cNvSpPr>
              <p:nvPr/>
            </p:nvSpPr>
            <p:spPr bwMode="auto">
              <a:xfrm>
                <a:off x="798" y="3506"/>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4" name="Line 40"/>
              <p:cNvSpPr>
                <a:spLocks noChangeShapeType="1"/>
              </p:cNvSpPr>
              <p:nvPr/>
            </p:nvSpPr>
            <p:spPr bwMode="auto">
              <a:xfrm>
                <a:off x="81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5" name="Line 41"/>
              <p:cNvSpPr>
                <a:spLocks noChangeShapeType="1"/>
              </p:cNvSpPr>
              <p:nvPr/>
            </p:nvSpPr>
            <p:spPr bwMode="auto">
              <a:xfrm>
                <a:off x="838" y="3506"/>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6" name="Line 42"/>
              <p:cNvSpPr>
                <a:spLocks noChangeShapeType="1"/>
              </p:cNvSpPr>
              <p:nvPr/>
            </p:nvSpPr>
            <p:spPr bwMode="auto">
              <a:xfrm>
                <a:off x="859" y="3506"/>
                <a:ext cx="20"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7" name="Line 43"/>
              <p:cNvSpPr>
                <a:spLocks noChangeShapeType="1"/>
              </p:cNvSpPr>
              <p:nvPr/>
            </p:nvSpPr>
            <p:spPr bwMode="auto">
              <a:xfrm>
                <a:off x="87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8" name="Line 44"/>
              <p:cNvSpPr>
                <a:spLocks noChangeShapeType="1"/>
              </p:cNvSpPr>
              <p:nvPr/>
            </p:nvSpPr>
            <p:spPr bwMode="auto">
              <a:xfrm>
                <a:off x="898" y="3506"/>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89" name="Line 45"/>
              <p:cNvSpPr>
                <a:spLocks noChangeShapeType="1"/>
              </p:cNvSpPr>
              <p:nvPr/>
            </p:nvSpPr>
            <p:spPr bwMode="auto">
              <a:xfrm>
                <a:off x="91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0" name="Line 46"/>
              <p:cNvSpPr>
                <a:spLocks noChangeShapeType="1"/>
              </p:cNvSpPr>
              <p:nvPr/>
            </p:nvSpPr>
            <p:spPr bwMode="auto">
              <a:xfrm>
                <a:off x="938" y="3506"/>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1" name="Line 47"/>
              <p:cNvSpPr>
                <a:spLocks noChangeShapeType="1"/>
              </p:cNvSpPr>
              <p:nvPr/>
            </p:nvSpPr>
            <p:spPr bwMode="auto">
              <a:xfrm>
                <a:off x="95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2" name="Line 48"/>
              <p:cNvSpPr>
                <a:spLocks noChangeShapeType="1"/>
              </p:cNvSpPr>
              <p:nvPr/>
            </p:nvSpPr>
            <p:spPr bwMode="auto">
              <a:xfrm>
                <a:off x="978" y="3506"/>
                <a:ext cx="20"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3" name="Line 49"/>
              <p:cNvSpPr>
                <a:spLocks noChangeShapeType="1"/>
              </p:cNvSpPr>
              <p:nvPr/>
            </p:nvSpPr>
            <p:spPr bwMode="auto">
              <a:xfrm>
                <a:off x="998" y="3506"/>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4" name="Line 50"/>
              <p:cNvSpPr>
                <a:spLocks noChangeShapeType="1"/>
              </p:cNvSpPr>
              <p:nvPr/>
            </p:nvSpPr>
            <p:spPr bwMode="auto">
              <a:xfrm>
                <a:off x="101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5" name="Line 51"/>
              <p:cNvSpPr>
                <a:spLocks noChangeShapeType="1"/>
              </p:cNvSpPr>
              <p:nvPr/>
            </p:nvSpPr>
            <p:spPr bwMode="auto">
              <a:xfrm>
                <a:off x="1038" y="3506"/>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6" name="Line 52"/>
              <p:cNvSpPr>
                <a:spLocks noChangeShapeType="1"/>
              </p:cNvSpPr>
              <p:nvPr/>
            </p:nvSpPr>
            <p:spPr bwMode="auto">
              <a:xfrm>
                <a:off x="105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7" name="Line 53"/>
              <p:cNvSpPr>
                <a:spLocks noChangeShapeType="1"/>
              </p:cNvSpPr>
              <p:nvPr/>
            </p:nvSpPr>
            <p:spPr bwMode="auto">
              <a:xfrm>
                <a:off x="1078"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8" name="Line 54"/>
              <p:cNvSpPr>
                <a:spLocks noChangeShapeType="1"/>
              </p:cNvSpPr>
              <p:nvPr/>
            </p:nvSpPr>
            <p:spPr bwMode="auto">
              <a:xfrm>
                <a:off x="1097" y="3506"/>
                <a:ext cx="22"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599" name="Line 55"/>
              <p:cNvSpPr>
                <a:spLocks noChangeShapeType="1"/>
              </p:cNvSpPr>
              <p:nvPr/>
            </p:nvSpPr>
            <p:spPr bwMode="auto">
              <a:xfrm>
                <a:off x="1119"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0" name="Line 56"/>
              <p:cNvSpPr>
                <a:spLocks noChangeShapeType="1"/>
              </p:cNvSpPr>
              <p:nvPr/>
            </p:nvSpPr>
            <p:spPr bwMode="auto">
              <a:xfrm>
                <a:off x="1138" y="3506"/>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1" name="Line 57"/>
              <p:cNvSpPr>
                <a:spLocks noChangeShapeType="1"/>
              </p:cNvSpPr>
              <p:nvPr/>
            </p:nvSpPr>
            <p:spPr bwMode="auto">
              <a:xfrm flipV="1">
                <a:off x="1157" y="3504"/>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2" name="Line 58"/>
              <p:cNvSpPr>
                <a:spLocks noChangeShapeType="1"/>
              </p:cNvSpPr>
              <p:nvPr/>
            </p:nvSpPr>
            <p:spPr bwMode="auto">
              <a:xfrm flipV="1">
                <a:off x="1178" y="3496"/>
                <a:ext cx="19" cy="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3" name="Line 59"/>
              <p:cNvSpPr>
                <a:spLocks noChangeShapeType="1"/>
              </p:cNvSpPr>
              <p:nvPr/>
            </p:nvSpPr>
            <p:spPr bwMode="auto">
              <a:xfrm flipV="1">
                <a:off x="1197" y="3489"/>
                <a:ext cx="21" cy="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4" name="Line 60"/>
              <p:cNvSpPr>
                <a:spLocks noChangeShapeType="1"/>
              </p:cNvSpPr>
              <p:nvPr/>
            </p:nvSpPr>
            <p:spPr bwMode="auto">
              <a:xfrm flipV="1">
                <a:off x="1218" y="3479"/>
                <a:ext cx="20" cy="1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5" name="Line 61"/>
              <p:cNvSpPr>
                <a:spLocks noChangeShapeType="1"/>
              </p:cNvSpPr>
              <p:nvPr/>
            </p:nvSpPr>
            <p:spPr bwMode="auto">
              <a:xfrm flipV="1">
                <a:off x="1238" y="3469"/>
                <a:ext cx="19" cy="1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6" name="Line 62"/>
              <p:cNvSpPr>
                <a:spLocks noChangeShapeType="1"/>
              </p:cNvSpPr>
              <p:nvPr/>
            </p:nvSpPr>
            <p:spPr bwMode="auto">
              <a:xfrm flipV="1">
                <a:off x="1257" y="3462"/>
                <a:ext cx="21" cy="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7" name="Line 63"/>
              <p:cNvSpPr>
                <a:spLocks noChangeShapeType="1"/>
              </p:cNvSpPr>
              <p:nvPr/>
            </p:nvSpPr>
            <p:spPr bwMode="auto">
              <a:xfrm flipV="1">
                <a:off x="1278" y="3456"/>
                <a:ext cx="19"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8" name="Line 64"/>
              <p:cNvSpPr>
                <a:spLocks noChangeShapeType="1"/>
              </p:cNvSpPr>
              <p:nvPr/>
            </p:nvSpPr>
            <p:spPr bwMode="auto">
              <a:xfrm flipV="1">
                <a:off x="1297" y="3454"/>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09" name="Line 65"/>
              <p:cNvSpPr>
                <a:spLocks noChangeShapeType="1"/>
              </p:cNvSpPr>
              <p:nvPr/>
            </p:nvSpPr>
            <p:spPr bwMode="auto">
              <a:xfrm>
                <a:off x="1318" y="3454"/>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0" name="Line 66"/>
              <p:cNvSpPr>
                <a:spLocks noChangeShapeType="1"/>
              </p:cNvSpPr>
              <p:nvPr/>
            </p:nvSpPr>
            <p:spPr bwMode="auto">
              <a:xfrm>
                <a:off x="1337" y="3454"/>
                <a:ext cx="20"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1" name="Line 67"/>
              <p:cNvSpPr>
                <a:spLocks noChangeShapeType="1"/>
              </p:cNvSpPr>
              <p:nvPr/>
            </p:nvSpPr>
            <p:spPr bwMode="auto">
              <a:xfrm flipV="1">
                <a:off x="1357" y="3452"/>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2" name="Line 68"/>
              <p:cNvSpPr>
                <a:spLocks noChangeShapeType="1"/>
              </p:cNvSpPr>
              <p:nvPr/>
            </p:nvSpPr>
            <p:spPr bwMode="auto">
              <a:xfrm flipV="1">
                <a:off x="1378" y="3448"/>
                <a:ext cx="19" cy="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3" name="Line 69"/>
              <p:cNvSpPr>
                <a:spLocks noChangeShapeType="1"/>
              </p:cNvSpPr>
              <p:nvPr/>
            </p:nvSpPr>
            <p:spPr bwMode="auto">
              <a:xfrm flipV="1">
                <a:off x="1397" y="3446"/>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4" name="Line 70"/>
              <p:cNvSpPr>
                <a:spLocks noChangeShapeType="1"/>
              </p:cNvSpPr>
              <p:nvPr/>
            </p:nvSpPr>
            <p:spPr bwMode="auto">
              <a:xfrm flipV="1">
                <a:off x="1418" y="3444"/>
                <a:ext cx="19"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5" name="Line 71"/>
              <p:cNvSpPr>
                <a:spLocks noChangeShapeType="1"/>
              </p:cNvSpPr>
              <p:nvPr/>
            </p:nvSpPr>
            <p:spPr bwMode="auto">
              <a:xfrm flipV="1">
                <a:off x="1437" y="3441"/>
                <a:ext cx="19" cy="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6" name="Line 72"/>
              <p:cNvSpPr>
                <a:spLocks noChangeShapeType="1"/>
              </p:cNvSpPr>
              <p:nvPr/>
            </p:nvSpPr>
            <p:spPr bwMode="auto">
              <a:xfrm flipV="1">
                <a:off x="1456" y="3439"/>
                <a:ext cx="22"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7" name="Line 73"/>
              <p:cNvSpPr>
                <a:spLocks noChangeShapeType="1"/>
              </p:cNvSpPr>
              <p:nvPr/>
            </p:nvSpPr>
            <p:spPr bwMode="auto">
              <a:xfrm flipV="1">
                <a:off x="1478" y="3433"/>
                <a:ext cx="19"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8" name="Line 74"/>
              <p:cNvSpPr>
                <a:spLocks noChangeShapeType="1"/>
              </p:cNvSpPr>
              <p:nvPr/>
            </p:nvSpPr>
            <p:spPr bwMode="auto">
              <a:xfrm flipV="1">
                <a:off x="1497" y="3425"/>
                <a:ext cx="19" cy="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19" name="Line 75"/>
              <p:cNvSpPr>
                <a:spLocks noChangeShapeType="1"/>
              </p:cNvSpPr>
              <p:nvPr/>
            </p:nvSpPr>
            <p:spPr bwMode="auto">
              <a:xfrm flipV="1">
                <a:off x="1516" y="3419"/>
                <a:ext cx="21"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0" name="Line 76"/>
              <p:cNvSpPr>
                <a:spLocks noChangeShapeType="1"/>
              </p:cNvSpPr>
              <p:nvPr/>
            </p:nvSpPr>
            <p:spPr bwMode="auto">
              <a:xfrm flipV="1">
                <a:off x="1537" y="3416"/>
                <a:ext cx="19" cy="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1" name="Line 77"/>
              <p:cNvSpPr>
                <a:spLocks noChangeShapeType="1"/>
              </p:cNvSpPr>
              <p:nvPr/>
            </p:nvSpPr>
            <p:spPr bwMode="auto">
              <a:xfrm flipV="1">
                <a:off x="1556" y="3414"/>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2" name="Line 78"/>
              <p:cNvSpPr>
                <a:spLocks noChangeShapeType="1"/>
              </p:cNvSpPr>
              <p:nvPr/>
            </p:nvSpPr>
            <p:spPr bwMode="auto">
              <a:xfrm flipV="1">
                <a:off x="1577" y="3410"/>
                <a:ext cx="20" cy="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3" name="Line 79"/>
              <p:cNvSpPr>
                <a:spLocks noChangeShapeType="1"/>
              </p:cNvSpPr>
              <p:nvPr/>
            </p:nvSpPr>
            <p:spPr bwMode="auto">
              <a:xfrm flipV="1">
                <a:off x="1597" y="3404"/>
                <a:ext cx="19"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4" name="Line 80"/>
              <p:cNvSpPr>
                <a:spLocks noChangeShapeType="1"/>
              </p:cNvSpPr>
              <p:nvPr/>
            </p:nvSpPr>
            <p:spPr bwMode="auto">
              <a:xfrm flipV="1">
                <a:off x="1616" y="3398"/>
                <a:ext cx="21"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5" name="Line 81"/>
              <p:cNvSpPr>
                <a:spLocks noChangeShapeType="1"/>
              </p:cNvSpPr>
              <p:nvPr/>
            </p:nvSpPr>
            <p:spPr bwMode="auto">
              <a:xfrm flipV="1">
                <a:off x="1637" y="3391"/>
                <a:ext cx="19" cy="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6" name="Line 82"/>
              <p:cNvSpPr>
                <a:spLocks noChangeShapeType="1"/>
              </p:cNvSpPr>
              <p:nvPr/>
            </p:nvSpPr>
            <p:spPr bwMode="auto">
              <a:xfrm flipV="1">
                <a:off x="1656" y="3383"/>
                <a:ext cx="21" cy="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7" name="Line 83"/>
              <p:cNvSpPr>
                <a:spLocks noChangeShapeType="1"/>
              </p:cNvSpPr>
              <p:nvPr/>
            </p:nvSpPr>
            <p:spPr bwMode="auto">
              <a:xfrm flipV="1">
                <a:off x="1677" y="3377"/>
                <a:ext cx="19"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8" name="Line 84"/>
              <p:cNvSpPr>
                <a:spLocks noChangeShapeType="1"/>
              </p:cNvSpPr>
              <p:nvPr/>
            </p:nvSpPr>
            <p:spPr bwMode="auto">
              <a:xfrm flipV="1">
                <a:off x="1696" y="3370"/>
                <a:ext cx="20" cy="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29" name="Line 85"/>
              <p:cNvSpPr>
                <a:spLocks noChangeShapeType="1"/>
              </p:cNvSpPr>
              <p:nvPr/>
            </p:nvSpPr>
            <p:spPr bwMode="auto">
              <a:xfrm flipV="1">
                <a:off x="1716" y="3362"/>
                <a:ext cx="21" cy="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0" name="Line 86"/>
              <p:cNvSpPr>
                <a:spLocks noChangeShapeType="1"/>
              </p:cNvSpPr>
              <p:nvPr/>
            </p:nvSpPr>
            <p:spPr bwMode="auto">
              <a:xfrm flipV="1">
                <a:off x="1737" y="3356"/>
                <a:ext cx="19" cy="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1" name="Line 87"/>
              <p:cNvSpPr>
                <a:spLocks noChangeShapeType="1"/>
              </p:cNvSpPr>
              <p:nvPr/>
            </p:nvSpPr>
            <p:spPr bwMode="auto">
              <a:xfrm flipV="1">
                <a:off x="1756" y="3354"/>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2" name="Line 88"/>
              <p:cNvSpPr>
                <a:spLocks noChangeShapeType="1"/>
              </p:cNvSpPr>
              <p:nvPr/>
            </p:nvSpPr>
            <p:spPr bwMode="auto">
              <a:xfrm>
                <a:off x="1777" y="3354"/>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3" name="Line 89"/>
              <p:cNvSpPr>
                <a:spLocks noChangeShapeType="1"/>
              </p:cNvSpPr>
              <p:nvPr/>
            </p:nvSpPr>
            <p:spPr bwMode="auto">
              <a:xfrm>
                <a:off x="1796" y="3354"/>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4" name="Line 90"/>
              <p:cNvSpPr>
                <a:spLocks noChangeShapeType="1"/>
              </p:cNvSpPr>
              <p:nvPr/>
            </p:nvSpPr>
            <p:spPr bwMode="auto">
              <a:xfrm>
                <a:off x="1815" y="3354"/>
                <a:ext cx="22"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5" name="Line 91"/>
              <p:cNvSpPr>
                <a:spLocks noChangeShapeType="1"/>
              </p:cNvSpPr>
              <p:nvPr/>
            </p:nvSpPr>
            <p:spPr bwMode="auto">
              <a:xfrm>
                <a:off x="1837" y="3354"/>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6" name="Line 92"/>
              <p:cNvSpPr>
                <a:spLocks noChangeShapeType="1"/>
              </p:cNvSpPr>
              <p:nvPr/>
            </p:nvSpPr>
            <p:spPr bwMode="auto">
              <a:xfrm flipV="1">
                <a:off x="1856" y="3347"/>
                <a:ext cx="19" cy="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7" name="Line 93"/>
              <p:cNvSpPr>
                <a:spLocks noChangeShapeType="1"/>
              </p:cNvSpPr>
              <p:nvPr/>
            </p:nvSpPr>
            <p:spPr bwMode="auto">
              <a:xfrm flipV="1">
                <a:off x="1875" y="3337"/>
                <a:ext cx="21" cy="1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8" name="Line 94"/>
              <p:cNvSpPr>
                <a:spLocks noChangeShapeType="1"/>
              </p:cNvSpPr>
              <p:nvPr/>
            </p:nvSpPr>
            <p:spPr bwMode="auto">
              <a:xfrm flipV="1">
                <a:off x="1896" y="3325"/>
                <a:ext cx="19" cy="1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39" name="Line 95"/>
              <p:cNvSpPr>
                <a:spLocks noChangeShapeType="1"/>
              </p:cNvSpPr>
              <p:nvPr/>
            </p:nvSpPr>
            <p:spPr bwMode="auto">
              <a:xfrm flipV="1">
                <a:off x="1915" y="3316"/>
                <a:ext cx="21" cy="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0" name="Line 96"/>
              <p:cNvSpPr>
                <a:spLocks noChangeShapeType="1"/>
              </p:cNvSpPr>
              <p:nvPr/>
            </p:nvSpPr>
            <p:spPr bwMode="auto">
              <a:xfrm flipV="1">
                <a:off x="1936" y="3308"/>
                <a:ext cx="20" cy="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1" name="Line 97"/>
              <p:cNvSpPr>
                <a:spLocks noChangeShapeType="1"/>
              </p:cNvSpPr>
              <p:nvPr/>
            </p:nvSpPr>
            <p:spPr bwMode="auto">
              <a:xfrm flipV="1">
                <a:off x="1956" y="3300"/>
                <a:ext cx="19" cy="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2" name="Line 98"/>
              <p:cNvSpPr>
                <a:spLocks noChangeShapeType="1"/>
              </p:cNvSpPr>
              <p:nvPr/>
            </p:nvSpPr>
            <p:spPr bwMode="auto">
              <a:xfrm flipV="1">
                <a:off x="1975" y="3297"/>
                <a:ext cx="21" cy="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3" name="Line 99"/>
              <p:cNvSpPr>
                <a:spLocks noChangeShapeType="1"/>
              </p:cNvSpPr>
              <p:nvPr/>
            </p:nvSpPr>
            <p:spPr bwMode="auto">
              <a:xfrm flipV="1">
                <a:off x="1996" y="3295"/>
                <a:ext cx="19"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4" name="Line 100"/>
              <p:cNvSpPr>
                <a:spLocks noChangeShapeType="1"/>
              </p:cNvSpPr>
              <p:nvPr/>
            </p:nvSpPr>
            <p:spPr bwMode="auto">
              <a:xfrm>
                <a:off x="2015" y="3295"/>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5" name="Line 101"/>
              <p:cNvSpPr>
                <a:spLocks noChangeShapeType="1"/>
              </p:cNvSpPr>
              <p:nvPr/>
            </p:nvSpPr>
            <p:spPr bwMode="auto">
              <a:xfrm>
                <a:off x="2036" y="3295"/>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6" name="Line 102"/>
              <p:cNvSpPr>
                <a:spLocks noChangeShapeType="1"/>
              </p:cNvSpPr>
              <p:nvPr/>
            </p:nvSpPr>
            <p:spPr bwMode="auto">
              <a:xfrm>
                <a:off x="2055" y="3295"/>
                <a:ext cx="20"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7" name="Line 103"/>
              <p:cNvSpPr>
                <a:spLocks noChangeShapeType="1"/>
              </p:cNvSpPr>
              <p:nvPr/>
            </p:nvSpPr>
            <p:spPr bwMode="auto">
              <a:xfrm>
                <a:off x="2075" y="3295"/>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8" name="Line 104"/>
              <p:cNvSpPr>
                <a:spLocks noChangeShapeType="1"/>
              </p:cNvSpPr>
              <p:nvPr/>
            </p:nvSpPr>
            <p:spPr bwMode="auto">
              <a:xfrm flipV="1">
                <a:off x="2096" y="3291"/>
                <a:ext cx="19" cy="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49" name="Line 105"/>
              <p:cNvSpPr>
                <a:spLocks noChangeShapeType="1"/>
              </p:cNvSpPr>
              <p:nvPr/>
            </p:nvSpPr>
            <p:spPr bwMode="auto">
              <a:xfrm flipV="1">
                <a:off x="2115" y="3279"/>
                <a:ext cx="21" cy="1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0" name="Line 106"/>
              <p:cNvSpPr>
                <a:spLocks noChangeShapeType="1"/>
              </p:cNvSpPr>
              <p:nvPr/>
            </p:nvSpPr>
            <p:spPr bwMode="auto">
              <a:xfrm flipV="1">
                <a:off x="2136" y="3266"/>
                <a:ext cx="19" cy="1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1" name="Line 107"/>
              <p:cNvSpPr>
                <a:spLocks noChangeShapeType="1"/>
              </p:cNvSpPr>
              <p:nvPr/>
            </p:nvSpPr>
            <p:spPr bwMode="auto">
              <a:xfrm flipV="1">
                <a:off x="2155" y="3254"/>
                <a:ext cx="19" cy="1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2" name="Line 108"/>
              <p:cNvSpPr>
                <a:spLocks noChangeShapeType="1"/>
              </p:cNvSpPr>
              <p:nvPr/>
            </p:nvSpPr>
            <p:spPr bwMode="auto">
              <a:xfrm flipV="1">
                <a:off x="2174" y="3243"/>
                <a:ext cx="22" cy="1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3" name="Line 109"/>
              <p:cNvSpPr>
                <a:spLocks noChangeShapeType="1"/>
              </p:cNvSpPr>
              <p:nvPr/>
            </p:nvSpPr>
            <p:spPr bwMode="auto">
              <a:xfrm flipV="1">
                <a:off x="2196" y="3231"/>
                <a:ext cx="19" cy="1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4" name="Line 110"/>
              <p:cNvSpPr>
                <a:spLocks noChangeShapeType="1"/>
              </p:cNvSpPr>
              <p:nvPr/>
            </p:nvSpPr>
            <p:spPr bwMode="auto">
              <a:xfrm flipV="1">
                <a:off x="2215" y="3220"/>
                <a:ext cx="19" cy="1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5" name="Line 111"/>
              <p:cNvSpPr>
                <a:spLocks noChangeShapeType="1"/>
              </p:cNvSpPr>
              <p:nvPr/>
            </p:nvSpPr>
            <p:spPr bwMode="auto">
              <a:xfrm flipV="1">
                <a:off x="2234" y="3218"/>
                <a:ext cx="21" cy="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6" name="Line 112"/>
              <p:cNvSpPr>
                <a:spLocks noChangeShapeType="1"/>
              </p:cNvSpPr>
              <p:nvPr/>
            </p:nvSpPr>
            <p:spPr bwMode="auto">
              <a:xfrm>
                <a:off x="2255" y="3218"/>
                <a:ext cx="19"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7" name="Line 113"/>
              <p:cNvSpPr>
                <a:spLocks noChangeShapeType="1"/>
              </p:cNvSpPr>
              <p:nvPr/>
            </p:nvSpPr>
            <p:spPr bwMode="auto">
              <a:xfrm>
                <a:off x="2274" y="3218"/>
                <a:ext cx="21"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8" name="Line 114"/>
              <p:cNvSpPr>
                <a:spLocks noChangeShapeType="1"/>
              </p:cNvSpPr>
              <p:nvPr/>
            </p:nvSpPr>
            <p:spPr bwMode="auto">
              <a:xfrm flipV="1">
                <a:off x="2295" y="3206"/>
                <a:ext cx="20" cy="1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59" name="Line 115"/>
              <p:cNvSpPr>
                <a:spLocks noChangeShapeType="1"/>
              </p:cNvSpPr>
              <p:nvPr/>
            </p:nvSpPr>
            <p:spPr bwMode="auto">
              <a:xfrm flipV="1">
                <a:off x="2315" y="3189"/>
                <a:ext cx="19" cy="1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0" name="Line 116"/>
              <p:cNvSpPr>
                <a:spLocks noChangeShapeType="1"/>
              </p:cNvSpPr>
              <p:nvPr/>
            </p:nvSpPr>
            <p:spPr bwMode="auto">
              <a:xfrm flipV="1">
                <a:off x="2334" y="3172"/>
                <a:ext cx="21" cy="1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1" name="Line 117"/>
              <p:cNvSpPr>
                <a:spLocks noChangeShapeType="1"/>
              </p:cNvSpPr>
              <p:nvPr/>
            </p:nvSpPr>
            <p:spPr bwMode="auto">
              <a:xfrm flipV="1">
                <a:off x="2355" y="3153"/>
                <a:ext cx="19" cy="1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2" name="Line 118"/>
              <p:cNvSpPr>
                <a:spLocks noChangeShapeType="1"/>
              </p:cNvSpPr>
              <p:nvPr/>
            </p:nvSpPr>
            <p:spPr bwMode="auto">
              <a:xfrm flipV="1">
                <a:off x="2374" y="3139"/>
                <a:ext cx="21" cy="1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3" name="Line 119"/>
              <p:cNvSpPr>
                <a:spLocks noChangeShapeType="1"/>
              </p:cNvSpPr>
              <p:nvPr/>
            </p:nvSpPr>
            <p:spPr bwMode="auto">
              <a:xfrm flipV="1">
                <a:off x="2395" y="3130"/>
                <a:ext cx="19" cy="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4" name="Line 120"/>
              <p:cNvSpPr>
                <a:spLocks noChangeShapeType="1"/>
              </p:cNvSpPr>
              <p:nvPr/>
            </p:nvSpPr>
            <p:spPr bwMode="auto">
              <a:xfrm flipV="1">
                <a:off x="2414" y="3114"/>
                <a:ext cx="20" cy="1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5" name="Line 121"/>
              <p:cNvSpPr>
                <a:spLocks noChangeShapeType="1"/>
              </p:cNvSpPr>
              <p:nvPr/>
            </p:nvSpPr>
            <p:spPr bwMode="auto">
              <a:xfrm flipV="1">
                <a:off x="2434" y="3101"/>
                <a:ext cx="21" cy="1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6" name="Line 122"/>
              <p:cNvSpPr>
                <a:spLocks noChangeShapeType="1"/>
              </p:cNvSpPr>
              <p:nvPr/>
            </p:nvSpPr>
            <p:spPr bwMode="auto">
              <a:xfrm flipV="1">
                <a:off x="2455" y="3087"/>
                <a:ext cx="19" cy="1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7" name="Line 123"/>
              <p:cNvSpPr>
                <a:spLocks noChangeShapeType="1"/>
              </p:cNvSpPr>
              <p:nvPr/>
            </p:nvSpPr>
            <p:spPr bwMode="auto">
              <a:xfrm flipV="1">
                <a:off x="2474" y="3076"/>
                <a:ext cx="21" cy="1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8" name="Line 124"/>
              <p:cNvSpPr>
                <a:spLocks noChangeShapeType="1"/>
              </p:cNvSpPr>
              <p:nvPr/>
            </p:nvSpPr>
            <p:spPr bwMode="auto">
              <a:xfrm flipV="1">
                <a:off x="2495" y="3066"/>
                <a:ext cx="19" cy="1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69" name="Line 125"/>
              <p:cNvSpPr>
                <a:spLocks noChangeShapeType="1"/>
              </p:cNvSpPr>
              <p:nvPr/>
            </p:nvSpPr>
            <p:spPr bwMode="auto">
              <a:xfrm flipV="1">
                <a:off x="2514" y="3057"/>
                <a:ext cx="20" cy="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0" name="Line 126"/>
              <p:cNvSpPr>
                <a:spLocks noChangeShapeType="1"/>
              </p:cNvSpPr>
              <p:nvPr/>
            </p:nvSpPr>
            <p:spPr bwMode="auto">
              <a:xfrm flipV="1">
                <a:off x="2534" y="3043"/>
                <a:ext cx="21" cy="1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1" name="Line 127"/>
              <p:cNvSpPr>
                <a:spLocks noChangeShapeType="1"/>
              </p:cNvSpPr>
              <p:nvPr/>
            </p:nvSpPr>
            <p:spPr bwMode="auto">
              <a:xfrm flipV="1">
                <a:off x="2555" y="3022"/>
                <a:ext cx="19" cy="2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2" name="Line 128"/>
              <p:cNvSpPr>
                <a:spLocks noChangeShapeType="1"/>
              </p:cNvSpPr>
              <p:nvPr/>
            </p:nvSpPr>
            <p:spPr bwMode="auto">
              <a:xfrm flipV="1">
                <a:off x="2574" y="2991"/>
                <a:ext cx="19" cy="3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3" name="Line 129"/>
              <p:cNvSpPr>
                <a:spLocks noChangeShapeType="1"/>
              </p:cNvSpPr>
              <p:nvPr/>
            </p:nvSpPr>
            <p:spPr bwMode="auto">
              <a:xfrm flipV="1">
                <a:off x="2593" y="2955"/>
                <a:ext cx="21" cy="3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4" name="Line 130"/>
              <p:cNvSpPr>
                <a:spLocks noChangeShapeType="1"/>
              </p:cNvSpPr>
              <p:nvPr/>
            </p:nvSpPr>
            <p:spPr bwMode="auto">
              <a:xfrm flipV="1">
                <a:off x="2614" y="2913"/>
                <a:ext cx="19" cy="4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5" name="Line 131"/>
              <p:cNvSpPr>
                <a:spLocks noChangeShapeType="1"/>
              </p:cNvSpPr>
              <p:nvPr/>
            </p:nvSpPr>
            <p:spPr bwMode="auto">
              <a:xfrm flipV="1">
                <a:off x="2633" y="2867"/>
                <a:ext cx="21" cy="4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6" name="Line 132"/>
              <p:cNvSpPr>
                <a:spLocks noChangeShapeType="1"/>
              </p:cNvSpPr>
              <p:nvPr/>
            </p:nvSpPr>
            <p:spPr bwMode="auto">
              <a:xfrm flipV="1">
                <a:off x="2654" y="2821"/>
                <a:ext cx="20" cy="4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7" name="Line 133"/>
              <p:cNvSpPr>
                <a:spLocks noChangeShapeType="1"/>
              </p:cNvSpPr>
              <p:nvPr/>
            </p:nvSpPr>
            <p:spPr bwMode="auto">
              <a:xfrm flipV="1">
                <a:off x="2674" y="2776"/>
                <a:ext cx="19" cy="45"/>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8" name="Line 134"/>
              <p:cNvSpPr>
                <a:spLocks noChangeShapeType="1"/>
              </p:cNvSpPr>
              <p:nvPr/>
            </p:nvSpPr>
            <p:spPr bwMode="auto">
              <a:xfrm flipV="1">
                <a:off x="2693" y="2736"/>
                <a:ext cx="21" cy="4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79" name="Line 135"/>
              <p:cNvSpPr>
                <a:spLocks noChangeShapeType="1"/>
              </p:cNvSpPr>
              <p:nvPr/>
            </p:nvSpPr>
            <p:spPr bwMode="auto">
              <a:xfrm flipV="1">
                <a:off x="2714" y="2694"/>
                <a:ext cx="19" cy="4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0" name="Line 136"/>
              <p:cNvSpPr>
                <a:spLocks noChangeShapeType="1"/>
              </p:cNvSpPr>
              <p:nvPr/>
            </p:nvSpPr>
            <p:spPr bwMode="auto">
              <a:xfrm flipV="1">
                <a:off x="2733" y="2661"/>
                <a:ext cx="21" cy="3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1" name="Line 137"/>
              <p:cNvSpPr>
                <a:spLocks noChangeShapeType="1"/>
              </p:cNvSpPr>
              <p:nvPr/>
            </p:nvSpPr>
            <p:spPr bwMode="auto">
              <a:xfrm flipV="1">
                <a:off x="2754" y="2627"/>
                <a:ext cx="19" cy="3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2" name="Line 138"/>
              <p:cNvSpPr>
                <a:spLocks noChangeShapeType="1"/>
              </p:cNvSpPr>
              <p:nvPr/>
            </p:nvSpPr>
            <p:spPr bwMode="auto">
              <a:xfrm flipV="1">
                <a:off x="2773" y="2590"/>
                <a:ext cx="20" cy="3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3" name="Line 139"/>
              <p:cNvSpPr>
                <a:spLocks noChangeShapeType="1"/>
              </p:cNvSpPr>
              <p:nvPr/>
            </p:nvSpPr>
            <p:spPr bwMode="auto">
              <a:xfrm flipV="1">
                <a:off x="2793" y="2538"/>
                <a:ext cx="21" cy="5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4" name="Line 140"/>
              <p:cNvSpPr>
                <a:spLocks noChangeShapeType="1"/>
              </p:cNvSpPr>
              <p:nvPr/>
            </p:nvSpPr>
            <p:spPr bwMode="auto">
              <a:xfrm flipV="1">
                <a:off x="2814" y="2483"/>
                <a:ext cx="19" cy="55"/>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5" name="Line 141"/>
              <p:cNvSpPr>
                <a:spLocks noChangeShapeType="1"/>
              </p:cNvSpPr>
              <p:nvPr/>
            </p:nvSpPr>
            <p:spPr bwMode="auto">
              <a:xfrm flipV="1">
                <a:off x="2833" y="2437"/>
                <a:ext cx="21" cy="4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6" name="Line 142"/>
              <p:cNvSpPr>
                <a:spLocks noChangeShapeType="1"/>
              </p:cNvSpPr>
              <p:nvPr/>
            </p:nvSpPr>
            <p:spPr bwMode="auto">
              <a:xfrm flipV="1">
                <a:off x="2854" y="2396"/>
                <a:ext cx="19" cy="4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7" name="Line 143"/>
              <p:cNvSpPr>
                <a:spLocks noChangeShapeType="1"/>
              </p:cNvSpPr>
              <p:nvPr/>
            </p:nvSpPr>
            <p:spPr bwMode="auto">
              <a:xfrm flipV="1">
                <a:off x="2873" y="2360"/>
                <a:ext cx="20" cy="3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8" name="Line 144"/>
              <p:cNvSpPr>
                <a:spLocks noChangeShapeType="1"/>
              </p:cNvSpPr>
              <p:nvPr/>
            </p:nvSpPr>
            <p:spPr bwMode="auto">
              <a:xfrm flipV="1">
                <a:off x="2893" y="2321"/>
                <a:ext cx="21" cy="3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89" name="Line 145"/>
              <p:cNvSpPr>
                <a:spLocks noChangeShapeType="1"/>
              </p:cNvSpPr>
              <p:nvPr/>
            </p:nvSpPr>
            <p:spPr bwMode="auto">
              <a:xfrm flipV="1">
                <a:off x="2914" y="2283"/>
                <a:ext cx="19" cy="3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0" name="Line 146"/>
              <p:cNvSpPr>
                <a:spLocks noChangeShapeType="1"/>
              </p:cNvSpPr>
              <p:nvPr/>
            </p:nvSpPr>
            <p:spPr bwMode="auto">
              <a:xfrm flipV="1">
                <a:off x="2933" y="2246"/>
                <a:ext cx="19" cy="3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1" name="Line 147"/>
              <p:cNvSpPr>
                <a:spLocks noChangeShapeType="1"/>
              </p:cNvSpPr>
              <p:nvPr/>
            </p:nvSpPr>
            <p:spPr bwMode="auto">
              <a:xfrm flipV="1">
                <a:off x="2952" y="2212"/>
                <a:ext cx="21" cy="3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2" name="Line 148"/>
              <p:cNvSpPr>
                <a:spLocks noChangeShapeType="1"/>
              </p:cNvSpPr>
              <p:nvPr/>
            </p:nvSpPr>
            <p:spPr bwMode="auto">
              <a:xfrm flipV="1">
                <a:off x="2973" y="2179"/>
                <a:ext cx="19" cy="3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3" name="Line 149"/>
              <p:cNvSpPr>
                <a:spLocks noChangeShapeType="1"/>
              </p:cNvSpPr>
              <p:nvPr/>
            </p:nvSpPr>
            <p:spPr bwMode="auto">
              <a:xfrm flipV="1">
                <a:off x="2992" y="2149"/>
                <a:ext cx="21" cy="3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4" name="Line 150"/>
              <p:cNvSpPr>
                <a:spLocks noChangeShapeType="1"/>
              </p:cNvSpPr>
              <p:nvPr/>
            </p:nvSpPr>
            <p:spPr bwMode="auto">
              <a:xfrm flipV="1">
                <a:off x="3013" y="2116"/>
                <a:ext cx="20" cy="3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5" name="Line 151"/>
              <p:cNvSpPr>
                <a:spLocks noChangeShapeType="1"/>
              </p:cNvSpPr>
              <p:nvPr/>
            </p:nvSpPr>
            <p:spPr bwMode="auto">
              <a:xfrm flipV="1">
                <a:off x="3033" y="2083"/>
                <a:ext cx="19" cy="3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6" name="Line 152"/>
              <p:cNvSpPr>
                <a:spLocks noChangeShapeType="1"/>
              </p:cNvSpPr>
              <p:nvPr/>
            </p:nvSpPr>
            <p:spPr bwMode="auto">
              <a:xfrm flipV="1">
                <a:off x="3052" y="2047"/>
                <a:ext cx="21" cy="36"/>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7" name="Line 153"/>
              <p:cNvSpPr>
                <a:spLocks noChangeShapeType="1"/>
              </p:cNvSpPr>
              <p:nvPr/>
            </p:nvSpPr>
            <p:spPr bwMode="auto">
              <a:xfrm flipV="1">
                <a:off x="3073" y="2014"/>
                <a:ext cx="19" cy="3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8" name="Line 154"/>
              <p:cNvSpPr>
                <a:spLocks noChangeShapeType="1"/>
              </p:cNvSpPr>
              <p:nvPr/>
            </p:nvSpPr>
            <p:spPr bwMode="auto">
              <a:xfrm flipV="1">
                <a:off x="3092" y="1982"/>
                <a:ext cx="21" cy="32"/>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699" name="Line 155"/>
              <p:cNvSpPr>
                <a:spLocks noChangeShapeType="1"/>
              </p:cNvSpPr>
              <p:nvPr/>
            </p:nvSpPr>
            <p:spPr bwMode="auto">
              <a:xfrm flipV="1">
                <a:off x="3113" y="1951"/>
                <a:ext cx="20" cy="3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0" name="Line 156"/>
              <p:cNvSpPr>
                <a:spLocks noChangeShapeType="1"/>
              </p:cNvSpPr>
              <p:nvPr/>
            </p:nvSpPr>
            <p:spPr bwMode="auto">
              <a:xfrm flipV="1">
                <a:off x="3133" y="1920"/>
                <a:ext cx="19" cy="3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1" name="Line 157"/>
              <p:cNvSpPr>
                <a:spLocks noChangeShapeType="1"/>
              </p:cNvSpPr>
              <p:nvPr/>
            </p:nvSpPr>
            <p:spPr bwMode="auto">
              <a:xfrm flipV="1">
                <a:off x="3152" y="1889"/>
                <a:ext cx="21" cy="3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2" name="Line 158"/>
              <p:cNvSpPr>
                <a:spLocks noChangeShapeType="1"/>
              </p:cNvSpPr>
              <p:nvPr/>
            </p:nvSpPr>
            <p:spPr bwMode="auto">
              <a:xfrm flipV="1">
                <a:off x="3173" y="1859"/>
                <a:ext cx="19" cy="3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3" name="Line 159"/>
              <p:cNvSpPr>
                <a:spLocks noChangeShapeType="1"/>
              </p:cNvSpPr>
              <p:nvPr/>
            </p:nvSpPr>
            <p:spPr bwMode="auto">
              <a:xfrm flipV="1">
                <a:off x="3192" y="1832"/>
                <a:ext cx="21" cy="2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4" name="Line 160"/>
              <p:cNvSpPr>
                <a:spLocks noChangeShapeType="1"/>
              </p:cNvSpPr>
              <p:nvPr/>
            </p:nvSpPr>
            <p:spPr bwMode="auto">
              <a:xfrm flipV="1">
                <a:off x="3213" y="1813"/>
                <a:ext cx="19" cy="1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5" name="Line 161"/>
              <p:cNvSpPr>
                <a:spLocks noChangeShapeType="1"/>
              </p:cNvSpPr>
              <p:nvPr/>
            </p:nvSpPr>
            <p:spPr bwMode="auto">
              <a:xfrm flipV="1">
                <a:off x="3232" y="1790"/>
                <a:ext cx="20" cy="2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6" name="Line 162"/>
              <p:cNvSpPr>
                <a:spLocks noChangeShapeType="1"/>
              </p:cNvSpPr>
              <p:nvPr/>
            </p:nvSpPr>
            <p:spPr bwMode="auto">
              <a:xfrm flipV="1">
                <a:off x="3252" y="1767"/>
                <a:ext cx="21" cy="23"/>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7" name="Line 163"/>
              <p:cNvSpPr>
                <a:spLocks noChangeShapeType="1"/>
              </p:cNvSpPr>
              <p:nvPr/>
            </p:nvSpPr>
            <p:spPr bwMode="auto">
              <a:xfrm flipV="1">
                <a:off x="3273" y="1738"/>
                <a:ext cx="19" cy="2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8" name="Line 164"/>
              <p:cNvSpPr>
                <a:spLocks noChangeShapeType="1"/>
              </p:cNvSpPr>
              <p:nvPr/>
            </p:nvSpPr>
            <p:spPr bwMode="auto">
              <a:xfrm flipV="1">
                <a:off x="3292" y="1703"/>
                <a:ext cx="19" cy="35"/>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09" name="Line 165"/>
              <p:cNvSpPr>
                <a:spLocks noChangeShapeType="1"/>
              </p:cNvSpPr>
              <p:nvPr/>
            </p:nvSpPr>
            <p:spPr bwMode="auto">
              <a:xfrm flipV="1">
                <a:off x="3311" y="1669"/>
                <a:ext cx="21" cy="34"/>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0" name="Line 166"/>
              <p:cNvSpPr>
                <a:spLocks noChangeShapeType="1"/>
              </p:cNvSpPr>
              <p:nvPr/>
            </p:nvSpPr>
            <p:spPr bwMode="auto">
              <a:xfrm flipV="1">
                <a:off x="3332" y="1634"/>
                <a:ext cx="19" cy="35"/>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1" name="Line 167"/>
              <p:cNvSpPr>
                <a:spLocks noChangeShapeType="1"/>
              </p:cNvSpPr>
              <p:nvPr/>
            </p:nvSpPr>
            <p:spPr bwMode="auto">
              <a:xfrm flipV="1">
                <a:off x="3351" y="1596"/>
                <a:ext cx="21" cy="3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2" name="Line 168"/>
              <p:cNvSpPr>
                <a:spLocks noChangeShapeType="1"/>
              </p:cNvSpPr>
              <p:nvPr/>
            </p:nvSpPr>
            <p:spPr bwMode="auto">
              <a:xfrm flipV="1">
                <a:off x="3372" y="1559"/>
                <a:ext cx="20" cy="37"/>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3" name="Line 169"/>
              <p:cNvSpPr>
                <a:spLocks noChangeShapeType="1"/>
              </p:cNvSpPr>
              <p:nvPr/>
            </p:nvSpPr>
            <p:spPr bwMode="auto">
              <a:xfrm flipV="1">
                <a:off x="3392" y="1521"/>
                <a:ext cx="19" cy="3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4" name="Line 170"/>
              <p:cNvSpPr>
                <a:spLocks noChangeShapeType="1"/>
              </p:cNvSpPr>
              <p:nvPr/>
            </p:nvSpPr>
            <p:spPr bwMode="auto">
              <a:xfrm flipV="1">
                <a:off x="3411" y="1482"/>
                <a:ext cx="21" cy="39"/>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5" name="Line 171"/>
              <p:cNvSpPr>
                <a:spLocks noChangeShapeType="1"/>
              </p:cNvSpPr>
              <p:nvPr/>
            </p:nvSpPr>
            <p:spPr bwMode="auto">
              <a:xfrm flipV="1">
                <a:off x="3432" y="1452"/>
                <a:ext cx="19" cy="30"/>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6" name="Line 172"/>
              <p:cNvSpPr>
                <a:spLocks noChangeShapeType="1"/>
              </p:cNvSpPr>
              <p:nvPr/>
            </p:nvSpPr>
            <p:spPr bwMode="auto">
              <a:xfrm flipV="1">
                <a:off x="3451" y="1434"/>
                <a:ext cx="21" cy="18"/>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7" name="Line 173"/>
              <p:cNvSpPr>
                <a:spLocks noChangeShapeType="1"/>
              </p:cNvSpPr>
              <p:nvPr/>
            </p:nvSpPr>
            <p:spPr bwMode="auto">
              <a:xfrm>
                <a:off x="3472" y="1434"/>
                <a:ext cx="8"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8" name="Line 174"/>
              <p:cNvSpPr>
                <a:spLocks noChangeShapeType="1"/>
              </p:cNvSpPr>
              <p:nvPr/>
            </p:nvSpPr>
            <p:spPr bwMode="auto">
              <a:xfrm>
                <a:off x="619" y="3533"/>
                <a:ext cx="20"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19" name="Line 175"/>
              <p:cNvSpPr>
                <a:spLocks noChangeShapeType="1"/>
              </p:cNvSpPr>
              <p:nvPr/>
            </p:nvSpPr>
            <p:spPr bwMode="auto">
              <a:xfrm flipV="1">
                <a:off x="639" y="3523"/>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0" name="Line 176"/>
              <p:cNvSpPr>
                <a:spLocks noChangeShapeType="1"/>
              </p:cNvSpPr>
              <p:nvPr/>
            </p:nvSpPr>
            <p:spPr bwMode="auto">
              <a:xfrm>
                <a:off x="660" y="3523"/>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1" name="Line 177"/>
              <p:cNvSpPr>
                <a:spLocks noChangeShapeType="1"/>
              </p:cNvSpPr>
              <p:nvPr/>
            </p:nvSpPr>
            <p:spPr bwMode="auto">
              <a:xfrm flipV="1">
                <a:off x="679" y="3515"/>
                <a:ext cx="21"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2" name="Line 178"/>
              <p:cNvSpPr>
                <a:spLocks noChangeShapeType="1"/>
              </p:cNvSpPr>
              <p:nvPr/>
            </p:nvSpPr>
            <p:spPr bwMode="auto">
              <a:xfrm flipV="1">
                <a:off x="700" y="3502"/>
                <a:ext cx="19"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3" name="Line 179"/>
              <p:cNvSpPr>
                <a:spLocks noChangeShapeType="1"/>
              </p:cNvSpPr>
              <p:nvPr/>
            </p:nvSpPr>
            <p:spPr bwMode="auto">
              <a:xfrm flipV="1">
                <a:off x="719" y="3485"/>
                <a:ext cx="19" cy="1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4" name="Line 180"/>
              <p:cNvSpPr>
                <a:spLocks noChangeShapeType="1"/>
              </p:cNvSpPr>
              <p:nvPr/>
            </p:nvSpPr>
            <p:spPr bwMode="auto">
              <a:xfrm flipV="1">
                <a:off x="738" y="3466"/>
                <a:ext cx="22" cy="1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5" name="Line 181"/>
              <p:cNvSpPr>
                <a:spLocks noChangeShapeType="1"/>
              </p:cNvSpPr>
              <p:nvPr/>
            </p:nvSpPr>
            <p:spPr bwMode="auto">
              <a:xfrm flipV="1">
                <a:off x="760" y="3448"/>
                <a:ext cx="19" cy="1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6" name="Line 182"/>
              <p:cNvSpPr>
                <a:spLocks noChangeShapeType="1"/>
              </p:cNvSpPr>
              <p:nvPr/>
            </p:nvSpPr>
            <p:spPr bwMode="auto">
              <a:xfrm flipV="1">
                <a:off x="779" y="3433"/>
                <a:ext cx="19" cy="1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7" name="Line 183"/>
              <p:cNvSpPr>
                <a:spLocks noChangeShapeType="1"/>
              </p:cNvSpPr>
              <p:nvPr/>
            </p:nvSpPr>
            <p:spPr bwMode="auto">
              <a:xfrm flipV="1">
                <a:off x="798" y="3429"/>
                <a:ext cx="21" cy="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8" name="Line 184"/>
              <p:cNvSpPr>
                <a:spLocks noChangeShapeType="1"/>
              </p:cNvSpPr>
              <p:nvPr/>
            </p:nvSpPr>
            <p:spPr bwMode="auto">
              <a:xfrm flipV="1">
                <a:off x="819" y="3427"/>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29" name="Line 185"/>
              <p:cNvSpPr>
                <a:spLocks noChangeShapeType="1"/>
              </p:cNvSpPr>
              <p:nvPr/>
            </p:nvSpPr>
            <p:spPr bwMode="auto">
              <a:xfrm>
                <a:off x="838" y="3427"/>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0" name="Line 186"/>
              <p:cNvSpPr>
                <a:spLocks noChangeShapeType="1"/>
              </p:cNvSpPr>
              <p:nvPr/>
            </p:nvSpPr>
            <p:spPr bwMode="auto">
              <a:xfrm>
                <a:off x="859" y="3427"/>
                <a:ext cx="20"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1" name="Line 187"/>
              <p:cNvSpPr>
                <a:spLocks noChangeShapeType="1"/>
              </p:cNvSpPr>
              <p:nvPr/>
            </p:nvSpPr>
            <p:spPr bwMode="auto">
              <a:xfrm>
                <a:off x="879" y="3427"/>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2" name="Line 188"/>
              <p:cNvSpPr>
                <a:spLocks noChangeShapeType="1"/>
              </p:cNvSpPr>
              <p:nvPr/>
            </p:nvSpPr>
            <p:spPr bwMode="auto">
              <a:xfrm flipV="1">
                <a:off x="898" y="3421"/>
                <a:ext cx="21"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3" name="Line 189"/>
              <p:cNvSpPr>
                <a:spLocks noChangeShapeType="1"/>
              </p:cNvSpPr>
              <p:nvPr/>
            </p:nvSpPr>
            <p:spPr bwMode="auto">
              <a:xfrm flipV="1">
                <a:off x="919" y="3412"/>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4" name="Line 190"/>
              <p:cNvSpPr>
                <a:spLocks noChangeShapeType="1"/>
              </p:cNvSpPr>
              <p:nvPr/>
            </p:nvSpPr>
            <p:spPr bwMode="auto">
              <a:xfrm flipV="1">
                <a:off x="938" y="3402"/>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5" name="Line 191"/>
              <p:cNvSpPr>
                <a:spLocks noChangeShapeType="1"/>
              </p:cNvSpPr>
              <p:nvPr/>
            </p:nvSpPr>
            <p:spPr bwMode="auto">
              <a:xfrm flipV="1">
                <a:off x="959" y="3393"/>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6" name="Line 192"/>
              <p:cNvSpPr>
                <a:spLocks noChangeShapeType="1"/>
              </p:cNvSpPr>
              <p:nvPr/>
            </p:nvSpPr>
            <p:spPr bwMode="auto">
              <a:xfrm flipV="1">
                <a:off x="978" y="3385"/>
                <a:ext cx="20"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7" name="Line 193"/>
              <p:cNvSpPr>
                <a:spLocks noChangeShapeType="1"/>
              </p:cNvSpPr>
              <p:nvPr/>
            </p:nvSpPr>
            <p:spPr bwMode="auto">
              <a:xfrm flipV="1">
                <a:off x="998" y="3379"/>
                <a:ext cx="21"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8" name="Line 194"/>
              <p:cNvSpPr>
                <a:spLocks noChangeShapeType="1"/>
              </p:cNvSpPr>
              <p:nvPr/>
            </p:nvSpPr>
            <p:spPr bwMode="auto">
              <a:xfrm flipV="1">
                <a:off x="1019" y="3373"/>
                <a:ext cx="19"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39" name="Line 195"/>
              <p:cNvSpPr>
                <a:spLocks noChangeShapeType="1"/>
              </p:cNvSpPr>
              <p:nvPr/>
            </p:nvSpPr>
            <p:spPr bwMode="auto">
              <a:xfrm>
                <a:off x="1038" y="3373"/>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0" name="Line 196"/>
              <p:cNvSpPr>
                <a:spLocks noChangeShapeType="1"/>
              </p:cNvSpPr>
              <p:nvPr/>
            </p:nvSpPr>
            <p:spPr bwMode="auto">
              <a:xfrm>
                <a:off x="1059" y="3373"/>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1" name="Line 197"/>
              <p:cNvSpPr>
                <a:spLocks noChangeShapeType="1"/>
              </p:cNvSpPr>
              <p:nvPr/>
            </p:nvSpPr>
            <p:spPr bwMode="auto">
              <a:xfrm>
                <a:off x="1078" y="3373"/>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2" name="Line 198"/>
              <p:cNvSpPr>
                <a:spLocks noChangeShapeType="1"/>
              </p:cNvSpPr>
              <p:nvPr/>
            </p:nvSpPr>
            <p:spPr bwMode="auto">
              <a:xfrm>
                <a:off x="1097" y="3373"/>
                <a:ext cx="22"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3" name="Line 199"/>
              <p:cNvSpPr>
                <a:spLocks noChangeShapeType="1"/>
              </p:cNvSpPr>
              <p:nvPr/>
            </p:nvSpPr>
            <p:spPr bwMode="auto">
              <a:xfrm>
                <a:off x="1119" y="3373"/>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4" name="Line 200"/>
              <p:cNvSpPr>
                <a:spLocks noChangeShapeType="1"/>
              </p:cNvSpPr>
              <p:nvPr/>
            </p:nvSpPr>
            <p:spPr bwMode="auto">
              <a:xfrm>
                <a:off x="1138" y="3373"/>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5" name="Line 201"/>
              <p:cNvSpPr>
                <a:spLocks noChangeShapeType="1"/>
              </p:cNvSpPr>
              <p:nvPr/>
            </p:nvSpPr>
            <p:spPr bwMode="auto">
              <a:xfrm>
                <a:off x="1157" y="3373"/>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6" name="Line 202"/>
              <p:cNvSpPr>
                <a:spLocks noChangeShapeType="1"/>
              </p:cNvSpPr>
              <p:nvPr/>
            </p:nvSpPr>
            <p:spPr bwMode="auto">
              <a:xfrm flipV="1">
                <a:off x="1178" y="3362"/>
                <a:ext cx="19" cy="1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748747" name="Group 203"/>
            <p:cNvGrpSpPr>
              <a:grpSpLocks/>
            </p:cNvGrpSpPr>
            <p:nvPr/>
          </p:nvGrpSpPr>
          <p:grpSpPr bwMode="auto">
            <a:xfrm>
              <a:off x="671" y="2390"/>
              <a:ext cx="3099" cy="1144"/>
              <a:chOff x="619" y="2390"/>
              <a:chExt cx="2861" cy="1144"/>
            </a:xfrm>
          </p:grpSpPr>
          <p:sp>
            <p:nvSpPr>
              <p:cNvPr id="748748" name="Line 204"/>
              <p:cNvSpPr>
                <a:spLocks noChangeShapeType="1"/>
              </p:cNvSpPr>
              <p:nvPr/>
            </p:nvSpPr>
            <p:spPr bwMode="auto">
              <a:xfrm flipV="1">
                <a:off x="1197" y="3348"/>
                <a:ext cx="21"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49" name="Line 205"/>
              <p:cNvSpPr>
                <a:spLocks noChangeShapeType="1"/>
              </p:cNvSpPr>
              <p:nvPr/>
            </p:nvSpPr>
            <p:spPr bwMode="auto">
              <a:xfrm flipV="1">
                <a:off x="1218" y="3335"/>
                <a:ext cx="20"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0" name="Line 206"/>
              <p:cNvSpPr>
                <a:spLocks noChangeShapeType="1"/>
              </p:cNvSpPr>
              <p:nvPr/>
            </p:nvSpPr>
            <p:spPr bwMode="auto">
              <a:xfrm flipV="1">
                <a:off x="1238" y="3318"/>
                <a:ext cx="19" cy="1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1" name="Line 207"/>
              <p:cNvSpPr>
                <a:spLocks noChangeShapeType="1"/>
              </p:cNvSpPr>
              <p:nvPr/>
            </p:nvSpPr>
            <p:spPr bwMode="auto">
              <a:xfrm flipV="1">
                <a:off x="1257" y="3302"/>
                <a:ext cx="21" cy="1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2" name="Line 208"/>
              <p:cNvSpPr>
                <a:spLocks noChangeShapeType="1"/>
              </p:cNvSpPr>
              <p:nvPr/>
            </p:nvSpPr>
            <p:spPr bwMode="auto">
              <a:xfrm flipV="1">
                <a:off x="1278" y="3291"/>
                <a:ext cx="19" cy="1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3" name="Line 209"/>
              <p:cNvSpPr>
                <a:spLocks noChangeShapeType="1"/>
              </p:cNvSpPr>
              <p:nvPr/>
            </p:nvSpPr>
            <p:spPr bwMode="auto">
              <a:xfrm flipV="1">
                <a:off x="1297" y="3285"/>
                <a:ext cx="21"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4" name="Line 210"/>
              <p:cNvSpPr>
                <a:spLocks noChangeShapeType="1"/>
              </p:cNvSpPr>
              <p:nvPr/>
            </p:nvSpPr>
            <p:spPr bwMode="auto">
              <a:xfrm flipV="1">
                <a:off x="1318" y="3281"/>
                <a:ext cx="19" cy="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5" name="Line 211"/>
              <p:cNvSpPr>
                <a:spLocks noChangeShapeType="1"/>
              </p:cNvSpPr>
              <p:nvPr/>
            </p:nvSpPr>
            <p:spPr bwMode="auto">
              <a:xfrm flipV="1">
                <a:off x="1337" y="3272"/>
                <a:ext cx="20"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6" name="Line 212"/>
              <p:cNvSpPr>
                <a:spLocks noChangeShapeType="1"/>
              </p:cNvSpPr>
              <p:nvPr/>
            </p:nvSpPr>
            <p:spPr bwMode="auto">
              <a:xfrm flipV="1">
                <a:off x="1357" y="3262"/>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7" name="Line 213"/>
              <p:cNvSpPr>
                <a:spLocks noChangeShapeType="1"/>
              </p:cNvSpPr>
              <p:nvPr/>
            </p:nvSpPr>
            <p:spPr bwMode="auto">
              <a:xfrm flipV="1">
                <a:off x="1378" y="3252"/>
                <a:ext cx="19"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8" name="Line 214"/>
              <p:cNvSpPr>
                <a:spLocks noChangeShapeType="1"/>
              </p:cNvSpPr>
              <p:nvPr/>
            </p:nvSpPr>
            <p:spPr bwMode="auto">
              <a:xfrm flipV="1">
                <a:off x="1397" y="3241"/>
                <a:ext cx="21" cy="1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59" name="Line 215"/>
              <p:cNvSpPr>
                <a:spLocks noChangeShapeType="1"/>
              </p:cNvSpPr>
              <p:nvPr/>
            </p:nvSpPr>
            <p:spPr bwMode="auto">
              <a:xfrm flipV="1">
                <a:off x="1418" y="3231"/>
                <a:ext cx="19"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0" name="Line 216"/>
              <p:cNvSpPr>
                <a:spLocks noChangeShapeType="1"/>
              </p:cNvSpPr>
              <p:nvPr/>
            </p:nvSpPr>
            <p:spPr bwMode="auto">
              <a:xfrm flipV="1">
                <a:off x="1437" y="3222"/>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1" name="Line 217"/>
              <p:cNvSpPr>
                <a:spLocks noChangeShapeType="1"/>
              </p:cNvSpPr>
              <p:nvPr/>
            </p:nvSpPr>
            <p:spPr bwMode="auto">
              <a:xfrm flipV="1">
                <a:off x="1456" y="3212"/>
                <a:ext cx="22"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2" name="Line 218"/>
              <p:cNvSpPr>
                <a:spLocks noChangeShapeType="1"/>
              </p:cNvSpPr>
              <p:nvPr/>
            </p:nvSpPr>
            <p:spPr bwMode="auto">
              <a:xfrm flipV="1">
                <a:off x="1478" y="3201"/>
                <a:ext cx="19" cy="1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3" name="Line 219"/>
              <p:cNvSpPr>
                <a:spLocks noChangeShapeType="1"/>
              </p:cNvSpPr>
              <p:nvPr/>
            </p:nvSpPr>
            <p:spPr bwMode="auto">
              <a:xfrm flipV="1">
                <a:off x="1497" y="3187"/>
                <a:ext cx="19"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4" name="Line 220"/>
              <p:cNvSpPr>
                <a:spLocks noChangeShapeType="1"/>
              </p:cNvSpPr>
              <p:nvPr/>
            </p:nvSpPr>
            <p:spPr bwMode="auto">
              <a:xfrm flipV="1">
                <a:off x="1516" y="3174"/>
                <a:ext cx="21"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5" name="Line 221"/>
              <p:cNvSpPr>
                <a:spLocks noChangeShapeType="1"/>
              </p:cNvSpPr>
              <p:nvPr/>
            </p:nvSpPr>
            <p:spPr bwMode="auto">
              <a:xfrm flipV="1">
                <a:off x="1537" y="3166"/>
                <a:ext cx="19"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6" name="Line 222"/>
              <p:cNvSpPr>
                <a:spLocks noChangeShapeType="1"/>
              </p:cNvSpPr>
              <p:nvPr/>
            </p:nvSpPr>
            <p:spPr bwMode="auto">
              <a:xfrm flipV="1">
                <a:off x="1556" y="3158"/>
                <a:ext cx="21"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7" name="Line 223"/>
              <p:cNvSpPr>
                <a:spLocks noChangeShapeType="1"/>
              </p:cNvSpPr>
              <p:nvPr/>
            </p:nvSpPr>
            <p:spPr bwMode="auto">
              <a:xfrm flipV="1">
                <a:off x="1577" y="3151"/>
                <a:ext cx="20" cy="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8" name="Line 224"/>
              <p:cNvSpPr>
                <a:spLocks noChangeShapeType="1"/>
              </p:cNvSpPr>
              <p:nvPr/>
            </p:nvSpPr>
            <p:spPr bwMode="auto">
              <a:xfrm flipV="1">
                <a:off x="1597" y="3139"/>
                <a:ext cx="19" cy="1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69" name="Line 225"/>
              <p:cNvSpPr>
                <a:spLocks noChangeShapeType="1"/>
              </p:cNvSpPr>
              <p:nvPr/>
            </p:nvSpPr>
            <p:spPr bwMode="auto">
              <a:xfrm flipV="1">
                <a:off x="1616" y="3128"/>
                <a:ext cx="21" cy="1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0" name="Line 226"/>
              <p:cNvSpPr>
                <a:spLocks noChangeShapeType="1"/>
              </p:cNvSpPr>
              <p:nvPr/>
            </p:nvSpPr>
            <p:spPr bwMode="auto">
              <a:xfrm flipV="1">
                <a:off x="1637" y="3114"/>
                <a:ext cx="19"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1" name="Line 227"/>
              <p:cNvSpPr>
                <a:spLocks noChangeShapeType="1"/>
              </p:cNvSpPr>
              <p:nvPr/>
            </p:nvSpPr>
            <p:spPr bwMode="auto">
              <a:xfrm flipV="1">
                <a:off x="1656" y="3103"/>
                <a:ext cx="21" cy="1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2" name="Line 228"/>
              <p:cNvSpPr>
                <a:spLocks noChangeShapeType="1"/>
              </p:cNvSpPr>
              <p:nvPr/>
            </p:nvSpPr>
            <p:spPr bwMode="auto">
              <a:xfrm flipV="1">
                <a:off x="1677" y="3093"/>
                <a:ext cx="19"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3" name="Line 229"/>
              <p:cNvSpPr>
                <a:spLocks noChangeShapeType="1"/>
              </p:cNvSpPr>
              <p:nvPr/>
            </p:nvSpPr>
            <p:spPr bwMode="auto">
              <a:xfrm flipV="1">
                <a:off x="1696" y="3080"/>
                <a:ext cx="20"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4" name="Line 230"/>
              <p:cNvSpPr>
                <a:spLocks noChangeShapeType="1"/>
              </p:cNvSpPr>
              <p:nvPr/>
            </p:nvSpPr>
            <p:spPr bwMode="auto">
              <a:xfrm flipV="1">
                <a:off x="1716" y="3068"/>
                <a:ext cx="21" cy="1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5" name="Line 231"/>
              <p:cNvSpPr>
                <a:spLocks noChangeShapeType="1"/>
              </p:cNvSpPr>
              <p:nvPr/>
            </p:nvSpPr>
            <p:spPr bwMode="auto">
              <a:xfrm flipV="1">
                <a:off x="1737" y="3059"/>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6" name="Line 232"/>
              <p:cNvSpPr>
                <a:spLocks noChangeShapeType="1"/>
              </p:cNvSpPr>
              <p:nvPr/>
            </p:nvSpPr>
            <p:spPr bwMode="auto">
              <a:xfrm flipV="1">
                <a:off x="1756" y="3051"/>
                <a:ext cx="21"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7" name="Line 233"/>
              <p:cNvSpPr>
                <a:spLocks noChangeShapeType="1"/>
              </p:cNvSpPr>
              <p:nvPr/>
            </p:nvSpPr>
            <p:spPr bwMode="auto">
              <a:xfrm flipV="1">
                <a:off x="1777" y="3049"/>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8" name="Line 234"/>
              <p:cNvSpPr>
                <a:spLocks noChangeShapeType="1"/>
              </p:cNvSpPr>
              <p:nvPr/>
            </p:nvSpPr>
            <p:spPr bwMode="auto">
              <a:xfrm>
                <a:off x="1796" y="3049"/>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79" name="Line 235"/>
              <p:cNvSpPr>
                <a:spLocks noChangeShapeType="1"/>
              </p:cNvSpPr>
              <p:nvPr/>
            </p:nvSpPr>
            <p:spPr bwMode="auto">
              <a:xfrm flipV="1">
                <a:off x="1815" y="3047"/>
                <a:ext cx="22"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0" name="Line 236"/>
              <p:cNvSpPr>
                <a:spLocks noChangeShapeType="1"/>
              </p:cNvSpPr>
              <p:nvPr/>
            </p:nvSpPr>
            <p:spPr bwMode="auto">
              <a:xfrm flipV="1">
                <a:off x="1837" y="3037"/>
                <a:ext cx="19"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1" name="Line 237"/>
              <p:cNvSpPr>
                <a:spLocks noChangeShapeType="1"/>
              </p:cNvSpPr>
              <p:nvPr/>
            </p:nvSpPr>
            <p:spPr bwMode="auto">
              <a:xfrm flipV="1">
                <a:off x="1856" y="3024"/>
                <a:ext cx="19"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2" name="Line 238"/>
              <p:cNvSpPr>
                <a:spLocks noChangeShapeType="1"/>
              </p:cNvSpPr>
              <p:nvPr/>
            </p:nvSpPr>
            <p:spPr bwMode="auto">
              <a:xfrm flipV="1">
                <a:off x="1875" y="3009"/>
                <a:ext cx="21" cy="1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3" name="Line 239"/>
              <p:cNvSpPr>
                <a:spLocks noChangeShapeType="1"/>
              </p:cNvSpPr>
              <p:nvPr/>
            </p:nvSpPr>
            <p:spPr bwMode="auto">
              <a:xfrm flipV="1">
                <a:off x="1896" y="2993"/>
                <a:ext cx="19" cy="1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4" name="Line 240"/>
              <p:cNvSpPr>
                <a:spLocks noChangeShapeType="1"/>
              </p:cNvSpPr>
              <p:nvPr/>
            </p:nvSpPr>
            <p:spPr bwMode="auto">
              <a:xfrm flipV="1">
                <a:off x="1915" y="2980"/>
                <a:ext cx="21"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5" name="Line 241"/>
              <p:cNvSpPr>
                <a:spLocks noChangeShapeType="1"/>
              </p:cNvSpPr>
              <p:nvPr/>
            </p:nvSpPr>
            <p:spPr bwMode="auto">
              <a:xfrm flipV="1">
                <a:off x="1936" y="2966"/>
                <a:ext cx="20"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6" name="Line 242"/>
              <p:cNvSpPr>
                <a:spLocks noChangeShapeType="1"/>
              </p:cNvSpPr>
              <p:nvPr/>
            </p:nvSpPr>
            <p:spPr bwMode="auto">
              <a:xfrm flipV="1">
                <a:off x="1956" y="2953"/>
                <a:ext cx="19"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7" name="Line 243"/>
              <p:cNvSpPr>
                <a:spLocks noChangeShapeType="1"/>
              </p:cNvSpPr>
              <p:nvPr/>
            </p:nvSpPr>
            <p:spPr bwMode="auto">
              <a:xfrm flipV="1">
                <a:off x="1975" y="2945"/>
                <a:ext cx="21"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8" name="Line 244"/>
              <p:cNvSpPr>
                <a:spLocks noChangeShapeType="1"/>
              </p:cNvSpPr>
              <p:nvPr/>
            </p:nvSpPr>
            <p:spPr bwMode="auto">
              <a:xfrm flipV="1">
                <a:off x="1996" y="2940"/>
                <a:ext cx="19" cy="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89" name="Line 245"/>
              <p:cNvSpPr>
                <a:spLocks noChangeShapeType="1"/>
              </p:cNvSpPr>
              <p:nvPr/>
            </p:nvSpPr>
            <p:spPr bwMode="auto">
              <a:xfrm>
                <a:off x="2015" y="2940"/>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0" name="Line 246"/>
              <p:cNvSpPr>
                <a:spLocks noChangeShapeType="1"/>
              </p:cNvSpPr>
              <p:nvPr/>
            </p:nvSpPr>
            <p:spPr bwMode="auto">
              <a:xfrm>
                <a:off x="2036" y="2940"/>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1" name="Line 247"/>
              <p:cNvSpPr>
                <a:spLocks noChangeShapeType="1"/>
              </p:cNvSpPr>
              <p:nvPr/>
            </p:nvSpPr>
            <p:spPr bwMode="auto">
              <a:xfrm>
                <a:off x="2055" y="2940"/>
                <a:ext cx="20"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2" name="Line 248"/>
              <p:cNvSpPr>
                <a:spLocks noChangeShapeType="1"/>
              </p:cNvSpPr>
              <p:nvPr/>
            </p:nvSpPr>
            <p:spPr bwMode="auto">
              <a:xfrm>
                <a:off x="2075" y="2940"/>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3" name="Line 249"/>
              <p:cNvSpPr>
                <a:spLocks noChangeShapeType="1"/>
              </p:cNvSpPr>
              <p:nvPr/>
            </p:nvSpPr>
            <p:spPr bwMode="auto">
              <a:xfrm flipV="1">
                <a:off x="2096" y="2926"/>
                <a:ext cx="19"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4" name="Line 250"/>
              <p:cNvSpPr>
                <a:spLocks noChangeShapeType="1"/>
              </p:cNvSpPr>
              <p:nvPr/>
            </p:nvSpPr>
            <p:spPr bwMode="auto">
              <a:xfrm flipV="1">
                <a:off x="2115" y="2911"/>
                <a:ext cx="21" cy="1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5" name="Line 251"/>
              <p:cNvSpPr>
                <a:spLocks noChangeShapeType="1"/>
              </p:cNvSpPr>
              <p:nvPr/>
            </p:nvSpPr>
            <p:spPr bwMode="auto">
              <a:xfrm flipV="1">
                <a:off x="2136" y="2895"/>
                <a:ext cx="19" cy="1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6" name="Line 252"/>
              <p:cNvSpPr>
                <a:spLocks noChangeShapeType="1"/>
              </p:cNvSpPr>
              <p:nvPr/>
            </p:nvSpPr>
            <p:spPr bwMode="auto">
              <a:xfrm flipV="1">
                <a:off x="2155" y="2880"/>
                <a:ext cx="19" cy="1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7" name="Line 253"/>
              <p:cNvSpPr>
                <a:spLocks noChangeShapeType="1"/>
              </p:cNvSpPr>
              <p:nvPr/>
            </p:nvSpPr>
            <p:spPr bwMode="auto">
              <a:xfrm flipV="1">
                <a:off x="2174" y="2867"/>
                <a:ext cx="22"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8" name="Line 254"/>
              <p:cNvSpPr>
                <a:spLocks noChangeShapeType="1"/>
              </p:cNvSpPr>
              <p:nvPr/>
            </p:nvSpPr>
            <p:spPr bwMode="auto">
              <a:xfrm flipV="1">
                <a:off x="2196" y="2851"/>
                <a:ext cx="19" cy="1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799" name="Line 255"/>
              <p:cNvSpPr>
                <a:spLocks noChangeShapeType="1"/>
              </p:cNvSpPr>
              <p:nvPr/>
            </p:nvSpPr>
            <p:spPr bwMode="auto">
              <a:xfrm flipV="1">
                <a:off x="2215" y="2838"/>
                <a:ext cx="19"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0" name="Line 256"/>
              <p:cNvSpPr>
                <a:spLocks noChangeShapeType="1"/>
              </p:cNvSpPr>
              <p:nvPr/>
            </p:nvSpPr>
            <p:spPr bwMode="auto">
              <a:xfrm flipV="1">
                <a:off x="2234" y="2836"/>
                <a:ext cx="21"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1" name="Line 257"/>
              <p:cNvSpPr>
                <a:spLocks noChangeShapeType="1"/>
              </p:cNvSpPr>
              <p:nvPr/>
            </p:nvSpPr>
            <p:spPr bwMode="auto">
              <a:xfrm flipV="1">
                <a:off x="2255" y="2834"/>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2" name="Line 258"/>
              <p:cNvSpPr>
                <a:spLocks noChangeShapeType="1"/>
              </p:cNvSpPr>
              <p:nvPr/>
            </p:nvSpPr>
            <p:spPr bwMode="auto">
              <a:xfrm flipV="1">
                <a:off x="2274" y="2832"/>
                <a:ext cx="21"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3" name="Line 259"/>
              <p:cNvSpPr>
                <a:spLocks noChangeShapeType="1"/>
              </p:cNvSpPr>
              <p:nvPr/>
            </p:nvSpPr>
            <p:spPr bwMode="auto">
              <a:xfrm flipV="1">
                <a:off x="2295" y="2822"/>
                <a:ext cx="20"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4" name="Line 260"/>
              <p:cNvSpPr>
                <a:spLocks noChangeShapeType="1"/>
              </p:cNvSpPr>
              <p:nvPr/>
            </p:nvSpPr>
            <p:spPr bwMode="auto">
              <a:xfrm flipV="1">
                <a:off x="2315" y="2805"/>
                <a:ext cx="19" cy="1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5" name="Line 261"/>
              <p:cNvSpPr>
                <a:spLocks noChangeShapeType="1"/>
              </p:cNvSpPr>
              <p:nvPr/>
            </p:nvSpPr>
            <p:spPr bwMode="auto">
              <a:xfrm flipV="1">
                <a:off x="2334" y="2788"/>
                <a:ext cx="21" cy="1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6" name="Line 262"/>
              <p:cNvSpPr>
                <a:spLocks noChangeShapeType="1"/>
              </p:cNvSpPr>
              <p:nvPr/>
            </p:nvSpPr>
            <p:spPr bwMode="auto">
              <a:xfrm flipV="1">
                <a:off x="2355" y="2771"/>
                <a:ext cx="19" cy="1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7" name="Line 263"/>
              <p:cNvSpPr>
                <a:spLocks noChangeShapeType="1"/>
              </p:cNvSpPr>
              <p:nvPr/>
            </p:nvSpPr>
            <p:spPr bwMode="auto">
              <a:xfrm flipV="1">
                <a:off x="2374" y="2757"/>
                <a:ext cx="21"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8" name="Line 264"/>
              <p:cNvSpPr>
                <a:spLocks noChangeShapeType="1"/>
              </p:cNvSpPr>
              <p:nvPr/>
            </p:nvSpPr>
            <p:spPr bwMode="auto">
              <a:xfrm flipV="1">
                <a:off x="2395" y="2748"/>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09" name="Line 265"/>
              <p:cNvSpPr>
                <a:spLocks noChangeShapeType="1"/>
              </p:cNvSpPr>
              <p:nvPr/>
            </p:nvSpPr>
            <p:spPr bwMode="auto">
              <a:xfrm flipV="1">
                <a:off x="2414" y="2738"/>
                <a:ext cx="20"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0" name="Line 266"/>
              <p:cNvSpPr>
                <a:spLocks noChangeShapeType="1"/>
              </p:cNvSpPr>
              <p:nvPr/>
            </p:nvSpPr>
            <p:spPr bwMode="auto">
              <a:xfrm flipV="1">
                <a:off x="2434" y="2728"/>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1" name="Line 267"/>
              <p:cNvSpPr>
                <a:spLocks noChangeShapeType="1"/>
              </p:cNvSpPr>
              <p:nvPr/>
            </p:nvSpPr>
            <p:spPr bwMode="auto">
              <a:xfrm flipV="1">
                <a:off x="2455" y="2721"/>
                <a:ext cx="19" cy="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2" name="Line 268"/>
              <p:cNvSpPr>
                <a:spLocks noChangeShapeType="1"/>
              </p:cNvSpPr>
              <p:nvPr/>
            </p:nvSpPr>
            <p:spPr bwMode="auto">
              <a:xfrm flipV="1">
                <a:off x="2474" y="2717"/>
                <a:ext cx="21" cy="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3" name="Line 269"/>
              <p:cNvSpPr>
                <a:spLocks noChangeShapeType="1"/>
              </p:cNvSpPr>
              <p:nvPr/>
            </p:nvSpPr>
            <p:spPr bwMode="auto">
              <a:xfrm flipV="1">
                <a:off x="2495" y="2715"/>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4" name="Line 270"/>
              <p:cNvSpPr>
                <a:spLocks noChangeShapeType="1"/>
              </p:cNvSpPr>
              <p:nvPr/>
            </p:nvSpPr>
            <p:spPr bwMode="auto">
              <a:xfrm>
                <a:off x="2514" y="2715"/>
                <a:ext cx="20"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5" name="Line 271"/>
              <p:cNvSpPr>
                <a:spLocks noChangeShapeType="1"/>
              </p:cNvSpPr>
              <p:nvPr/>
            </p:nvSpPr>
            <p:spPr bwMode="auto">
              <a:xfrm>
                <a:off x="2534" y="2715"/>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6" name="Line 272"/>
              <p:cNvSpPr>
                <a:spLocks noChangeShapeType="1"/>
              </p:cNvSpPr>
              <p:nvPr/>
            </p:nvSpPr>
            <p:spPr bwMode="auto">
              <a:xfrm>
                <a:off x="2555" y="2715"/>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7" name="Line 273"/>
              <p:cNvSpPr>
                <a:spLocks noChangeShapeType="1"/>
              </p:cNvSpPr>
              <p:nvPr/>
            </p:nvSpPr>
            <p:spPr bwMode="auto">
              <a:xfrm flipV="1">
                <a:off x="2574" y="2713"/>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8" name="Line 274"/>
              <p:cNvSpPr>
                <a:spLocks noChangeShapeType="1"/>
              </p:cNvSpPr>
              <p:nvPr/>
            </p:nvSpPr>
            <p:spPr bwMode="auto">
              <a:xfrm flipV="1">
                <a:off x="2593" y="2701"/>
                <a:ext cx="21" cy="1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19" name="Line 275"/>
              <p:cNvSpPr>
                <a:spLocks noChangeShapeType="1"/>
              </p:cNvSpPr>
              <p:nvPr/>
            </p:nvSpPr>
            <p:spPr bwMode="auto">
              <a:xfrm flipV="1">
                <a:off x="2614" y="2688"/>
                <a:ext cx="19"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0" name="Line 276"/>
              <p:cNvSpPr>
                <a:spLocks noChangeShapeType="1"/>
              </p:cNvSpPr>
              <p:nvPr/>
            </p:nvSpPr>
            <p:spPr bwMode="auto">
              <a:xfrm flipV="1">
                <a:off x="2633" y="2673"/>
                <a:ext cx="21" cy="1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1" name="Line 277"/>
              <p:cNvSpPr>
                <a:spLocks noChangeShapeType="1"/>
              </p:cNvSpPr>
              <p:nvPr/>
            </p:nvSpPr>
            <p:spPr bwMode="auto">
              <a:xfrm flipV="1">
                <a:off x="2654" y="2659"/>
                <a:ext cx="20"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2" name="Line 278"/>
              <p:cNvSpPr>
                <a:spLocks noChangeShapeType="1"/>
              </p:cNvSpPr>
              <p:nvPr/>
            </p:nvSpPr>
            <p:spPr bwMode="auto">
              <a:xfrm flipV="1">
                <a:off x="2674" y="2646"/>
                <a:ext cx="19" cy="1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3" name="Line 279"/>
              <p:cNvSpPr>
                <a:spLocks noChangeShapeType="1"/>
              </p:cNvSpPr>
              <p:nvPr/>
            </p:nvSpPr>
            <p:spPr bwMode="auto">
              <a:xfrm flipV="1">
                <a:off x="2693" y="2636"/>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4" name="Line 280"/>
              <p:cNvSpPr>
                <a:spLocks noChangeShapeType="1"/>
              </p:cNvSpPr>
              <p:nvPr/>
            </p:nvSpPr>
            <p:spPr bwMode="auto">
              <a:xfrm flipV="1">
                <a:off x="2714" y="2632"/>
                <a:ext cx="19" cy="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5" name="Line 281"/>
              <p:cNvSpPr>
                <a:spLocks noChangeShapeType="1"/>
              </p:cNvSpPr>
              <p:nvPr/>
            </p:nvSpPr>
            <p:spPr bwMode="auto">
              <a:xfrm>
                <a:off x="2733" y="2632"/>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6" name="Line 282"/>
              <p:cNvSpPr>
                <a:spLocks noChangeShapeType="1"/>
              </p:cNvSpPr>
              <p:nvPr/>
            </p:nvSpPr>
            <p:spPr bwMode="auto">
              <a:xfrm>
                <a:off x="2754" y="2632"/>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7" name="Line 283"/>
              <p:cNvSpPr>
                <a:spLocks noChangeShapeType="1"/>
              </p:cNvSpPr>
              <p:nvPr/>
            </p:nvSpPr>
            <p:spPr bwMode="auto">
              <a:xfrm>
                <a:off x="2773" y="2632"/>
                <a:ext cx="20"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8" name="Line 284"/>
              <p:cNvSpPr>
                <a:spLocks noChangeShapeType="1"/>
              </p:cNvSpPr>
              <p:nvPr/>
            </p:nvSpPr>
            <p:spPr bwMode="auto">
              <a:xfrm flipV="1">
                <a:off x="2793" y="2623"/>
                <a:ext cx="21"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29" name="Line 285"/>
              <p:cNvSpPr>
                <a:spLocks noChangeShapeType="1"/>
              </p:cNvSpPr>
              <p:nvPr/>
            </p:nvSpPr>
            <p:spPr bwMode="auto">
              <a:xfrm flipV="1">
                <a:off x="2814" y="2604"/>
                <a:ext cx="19" cy="1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0" name="Line 286"/>
              <p:cNvSpPr>
                <a:spLocks noChangeShapeType="1"/>
              </p:cNvSpPr>
              <p:nvPr/>
            </p:nvSpPr>
            <p:spPr bwMode="auto">
              <a:xfrm flipV="1">
                <a:off x="2833" y="2590"/>
                <a:ext cx="21" cy="1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1" name="Line 287"/>
              <p:cNvSpPr>
                <a:spLocks noChangeShapeType="1"/>
              </p:cNvSpPr>
              <p:nvPr/>
            </p:nvSpPr>
            <p:spPr bwMode="auto">
              <a:xfrm flipV="1">
                <a:off x="2854" y="2581"/>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2" name="Line 288"/>
              <p:cNvSpPr>
                <a:spLocks noChangeShapeType="1"/>
              </p:cNvSpPr>
              <p:nvPr/>
            </p:nvSpPr>
            <p:spPr bwMode="auto">
              <a:xfrm flipV="1">
                <a:off x="2873" y="2573"/>
                <a:ext cx="20"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3" name="Line 289"/>
              <p:cNvSpPr>
                <a:spLocks noChangeShapeType="1"/>
              </p:cNvSpPr>
              <p:nvPr/>
            </p:nvSpPr>
            <p:spPr bwMode="auto">
              <a:xfrm flipV="1">
                <a:off x="2893" y="2567"/>
                <a:ext cx="21"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4" name="Line 290"/>
              <p:cNvSpPr>
                <a:spLocks noChangeShapeType="1"/>
              </p:cNvSpPr>
              <p:nvPr/>
            </p:nvSpPr>
            <p:spPr bwMode="auto">
              <a:xfrm flipV="1">
                <a:off x="2914" y="2557"/>
                <a:ext cx="19"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5" name="Line 291"/>
              <p:cNvSpPr>
                <a:spLocks noChangeShapeType="1"/>
              </p:cNvSpPr>
              <p:nvPr/>
            </p:nvSpPr>
            <p:spPr bwMode="auto">
              <a:xfrm flipV="1">
                <a:off x="2933" y="2548"/>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6" name="Line 292"/>
              <p:cNvSpPr>
                <a:spLocks noChangeShapeType="1"/>
              </p:cNvSpPr>
              <p:nvPr/>
            </p:nvSpPr>
            <p:spPr bwMode="auto">
              <a:xfrm flipV="1">
                <a:off x="2952" y="2542"/>
                <a:ext cx="21"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7" name="Line 293"/>
              <p:cNvSpPr>
                <a:spLocks noChangeShapeType="1"/>
              </p:cNvSpPr>
              <p:nvPr/>
            </p:nvSpPr>
            <p:spPr bwMode="auto">
              <a:xfrm flipV="1">
                <a:off x="2973" y="2536"/>
                <a:ext cx="19"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8" name="Line 294"/>
              <p:cNvSpPr>
                <a:spLocks noChangeShapeType="1"/>
              </p:cNvSpPr>
              <p:nvPr/>
            </p:nvSpPr>
            <p:spPr bwMode="auto">
              <a:xfrm flipV="1">
                <a:off x="2992" y="2534"/>
                <a:ext cx="21"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39" name="Line 295"/>
              <p:cNvSpPr>
                <a:spLocks noChangeShapeType="1"/>
              </p:cNvSpPr>
              <p:nvPr/>
            </p:nvSpPr>
            <p:spPr bwMode="auto">
              <a:xfrm flipV="1">
                <a:off x="3013" y="2531"/>
                <a:ext cx="20" cy="3"/>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0" name="Line 296"/>
              <p:cNvSpPr>
                <a:spLocks noChangeShapeType="1"/>
              </p:cNvSpPr>
              <p:nvPr/>
            </p:nvSpPr>
            <p:spPr bwMode="auto">
              <a:xfrm flipV="1">
                <a:off x="3033" y="2523"/>
                <a:ext cx="19"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1" name="Line 297"/>
              <p:cNvSpPr>
                <a:spLocks noChangeShapeType="1"/>
              </p:cNvSpPr>
              <p:nvPr/>
            </p:nvSpPr>
            <p:spPr bwMode="auto">
              <a:xfrm flipV="1">
                <a:off x="3052" y="2513"/>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2" name="Line 298"/>
              <p:cNvSpPr>
                <a:spLocks noChangeShapeType="1"/>
              </p:cNvSpPr>
              <p:nvPr/>
            </p:nvSpPr>
            <p:spPr bwMode="auto">
              <a:xfrm flipV="1">
                <a:off x="3073" y="2506"/>
                <a:ext cx="19" cy="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3" name="Line 299"/>
              <p:cNvSpPr>
                <a:spLocks noChangeShapeType="1"/>
              </p:cNvSpPr>
              <p:nvPr/>
            </p:nvSpPr>
            <p:spPr bwMode="auto">
              <a:xfrm flipV="1">
                <a:off x="3092" y="2498"/>
                <a:ext cx="21"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4" name="Line 300"/>
              <p:cNvSpPr>
                <a:spLocks noChangeShapeType="1"/>
              </p:cNvSpPr>
              <p:nvPr/>
            </p:nvSpPr>
            <p:spPr bwMode="auto">
              <a:xfrm flipV="1">
                <a:off x="3113" y="2492"/>
                <a:ext cx="20"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5" name="Line 301"/>
              <p:cNvSpPr>
                <a:spLocks noChangeShapeType="1"/>
              </p:cNvSpPr>
              <p:nvPr/>
            </p:nvSpPr>
            <p:spPr bwMode="auto">
              <a:xfrm flipV="1">
                <a:off x="3133" y="2486"/>
                <a:ext cx="19"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6" name="Line 302"/>
              <p:cNvSpPr>
                <a:spLocks noChangeShapeType="1"/>
              </p:cNvSpPr>
              <p:nvPr/>
            </p:nvSpPr>
            <p:spPr bwMode="auto">
              <a:xfrm flipV="1">
                <a:off x="3152" y="2479"/>
                <a:ext cx="21" cy="7"/>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7" name="Line 303"/>
              <p:cNvSpPr>
                <a:spLocks noChangeShapeType="1"/>
              </p:cNvSpPr>
              <p:nvPr/>
            </p:nvSpPr>
            <p:spPr bwMode="auto">
              <a:xfrm flipV="1">
                <a:off x="3173" y="2471"/>
                <a:ext cx="19" cy="8"/>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8" name="Line 304"/>
              <p:cNvSpPr>
                <a:spLocks noChangeShapeType="1"/>
              </p:cNvSpPr>
              <p:nvPr/>
            </p:nvSpPr>
            <p:spPr bwMode="auto">
              <a:xfrm flipV="1">
                <a:off x="3192" y="2467"/>
                <a:ext cx="21" cy="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49" name="Line 305"/>
              <p:cNvSpPr>
                <a:spLocks noChangeShapeType="1"/>
              </p:cNvSpPr>
              <p:nvPr/>
            </p:nvSpPr>
            <p:spPr bwMode="auto">
              <a:xfrm flipV="1">
                <a:off x="3213" y="2465"/>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0" name="Line 306"/>
              <p:cNvSpPr>
                <a:spLocks noChangeShapeType="1"/>
              </p:cNvSpPr>
              <p:nvPr/>
            </p:nvSpPr>
            <p:spPr bwMode="auto">
              <a:xfrm>
                <a:off x="3232" y="2465"/>
                <a:ext cx="20"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1" name="Line 307"/>
              <p:cNvSpPr>
                <a:spLocks noChangeShapeType="1"/>
              </p:cNvSpPr>
              <p:nvPr/>
            </p:nvSpPr>
            <p:spPr bwMode="auto">
              <a:xfrm>
                <a:off x="3252" y="2465"/>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2" name="Line 308"/>
              <p:cNvSpPr>
                <a:spLocks noChangeShapeType="1"/>
              </p:cNvSpPr>
              <p:nvPr/>
            </p:nvSpPr>
            <p:spPr bwMode="auto">
              <a:xfrm>
                <a:off x="3273" y="2465"/>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3" name="Line 309"/>
              <p:cNvSpPr>
                <a:spLocks noChangeShapeType="1"/>
              </p:cNvSpPr>
              <p:nvPr/>
            </p:nvSpPr>
            <p:spPr bwMode="auto">
              <a:xfrm>
                <a:off x="3292" y="2465"/>
                <a:ext cx="19"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4" name="Line 310"/>
              <p:cNvSpPr>
                <a:spLocks noChangeShapeType="1"/>
              </p:cNvSpPr>
              <p:nvPr/>
            </p:nvSpPr>
            <p:spPr bwMode="auto">
              <a:xfrm flipV="1">
                <a:off x="3311" y="2461"/>
                <a:ext cx="21" cy="4"/>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5" name="Line 311"/>
              <p:cNvSpPr>
                <a:spLocks noChangeShapeType="1"/>
              </p:cNvSpPr>
              <p:nvPr/>
            </p:nvSpPr>
            <p:spPr bwMode="auto">
              <a:xfrm flipV="1">
                <a:off x="3332" y="2456"/>
                <a:ext cx="19" cy="5"/>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6" name="Line 312"/>
              <p:cNvSpPr>
                <a:spLocks noChangeShapeType="1"/>
              </p:cNvSpPr>
              <p:nvPr/>
            </p:nvSpPr>
            <p:spPr bwMode="auto">
              <a:xfrm flipV="1">
                <a:off x="3351" y="2446"/>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7" name="Line 313"/>
              <p:cNvSpPr>
                <a:spLocks noChangeShapeType="1"/>
              </p:cNvSpPr>
              <p:nvPr/>
            </p:nvSpPr>
            <p:spPr bwMode="auto">
              <a:xfrm flipV="1">
                <a:off x="3372" y="2440"/>
                <a:ext cx="20" cy="6"/>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8" name="Line 314"/>
              <p:cNvSpPr>
                <a:spLocks noChangeShapeType="1"/>
              </p:cNvSpPr>
              <p:nvPr/>
            </p:nvSpPr>
            <p:spPr bwMode="auto">
              <a:xfrm flipV="1">
                <a:off x="3392" y="2431"/>
                <a:ext cx="19" cy="9"/>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59" name="Line 315"/>
              <p:cNvSpPr>
                <a:spLocks noChangeShapeType="1"/>
              </p:cNvSpPr>
              <p:nvPr/>
            </p:nvSpPr>
            <p:spPr bwMode="auto">
              <a:xfrm flipV="1">
                <a:off x="3411" y="2421"/>
                <a:ext cx="21" cy="10"/>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0" name="Line 316"/>
              <p:cNvSpPr>
                <a:spLocks noChangeShapeType="1"/>
              </p:cNvSpPr>
              <p:nvPr/>
            </p:nvSpPr>
            <p:spPr bwMode="auto">
              <a:xfrm flipV="1">
                <a:off x="3432" y="2419"/>
                <a:ext cx="19" cy="2"/>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1" name="Line 317"/>
              <p:cNvSpPr>
                <a:spLocks noChangeShapeType="1"/>
              </p:cNvSpPr>
              <p:nvPr/>
            </p:nvSpPr>
            <p:spPr bwMode="auto">
              <a:xfrm>
                <a:off x="3451" y="2419"/>
                <a:ext cx="21"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2" name="Line 318"/>
              <p:cNvSpPr>
                <a:spLocks noChangeShapeType="1"/>
              </p:cNvSpPr>
              <p:nvPr/>
            </p:nvSpPr>
            <p:spPr bwMode="auto">
              <a:xfrm>
                <a:off x="3472" y="2419"/>
                <a:ext cx="8"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3" name="Line 319"/>
              <p:cNvSpPr>
                <a:spLocks noChangeShapeType="1"/>
              </p:cNvSpPr>
              <p:nvPr/>
            </p:nvSpPr>
            <p:spPr bwMode="auto">
              <a:xfrm>
                <a:off x="619" y="3533"/>
                <a:ext cx="20"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4" name="Line 320"/>
              <p:cNvSpPr>
                <a:spLocks noChangeShapeType="1"/>
              </p:cNvSpPr>
              <p:nvPr/>
            </p:nvSpPr>
            <p:spPr bwMode="auto">
              <a:xfrm flipV="1">
                <a:off x="639" y="3521"/>
                <a:ext cx="21" cy="1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5" name="Line 321"/>
              <p:cNvSpPr>
                <a:spLocks noChangeShapeType="1"/>
              </p:cNvSpPr>
              <p:nvPr/>
            </p:nvSpPr>
            <p:spPr bwMode="auto">
              <a:xfrm flipV="1">
                <a:off x="660" y="3514"/>
                <a:ext cx="19" cy="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6" name="Line 322"/>
              <p:cNvSpPr>
                <a:spLocks noChangeShapeType="1"/>
              </p:cNvSpPr>
              <p:nvPr/>
            </p:nvSpPr>
            <p:spPr bwMode="auto">
              <a:xfrm flipV="1">
                <a:off x="679" y="3494"/>
                <a:ext cx="21" cy="20"/>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7" name="Line 323"/>
              <p:cNvSpPr>
                <a:spLocks noChangeShapeType="1"/>
              </p:cNvSpPr>
              <p:nvPr/>
            </p:nvSpPr>
            <p:spPr bwMode="auto">
              <a:xfrm flipV="1">
                <a:off x="700" y="3477"/>
                <a:ext cx="19"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8" name="Line 324"/>
              <p:cNvSpPr>
                <a:spLocks noChangeShapeType="1"/>
              </p:cNvSpPr>
              <p:nvPr/>
            </p:nvSpPr>
            <p:spPr bwMode="auto">
              <a:xfrm flipV="1">
                <a:off x="719" y="3458"/>
                <a:ext cx="19" cy="1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69" name="Line 325"/>
              <p:cNvSpPr>
                <a:spLocks noChangeShapeType="1"/>
              </p:cNvSpPr>
              <p:nvPr/>
            </p:nvSpPr>
            <p:spPr bwMode="auto">
              <a:xfrm flipV="1">
                <a:off x="738" y="3441"/>
                <a:ext cx="22"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0" name="Line 326"/>
              <p:cNvSpPr>
                <a:spLocks noChangeShapeType="1"/>
              </p:cNvSpPr>
              <p:nvPr/>
            </p:nvSpPr>
            <p:spPr bwMode="auto">
              <a:xfrm flipV="1">
                <a:off x="760" y="3423"/>
                <a:ext cx="19" cy="1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1" name="Line 327"/>
              <p:cNvSpPr>
                <a:spLocks noChangeShapeType="1"/>
              </p:cNvSpPr>
              <p:nvPr/>
            </p:nvSpPr>
            <p:spPr bwMode="auto">
              <a:xfrm flipV="1">
                <a:off x="779" y="3406"/>
                <a:ext cx="19"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2" name="Line 328"/>
              <p:cNvSpPr>
                <a:spLocks noChangeShapeType="1"/>
              </p:cNvSpPr>
              <p:nvPr/>
            </p:nvSpPr>
            <p:spPr bwMode="auto">
              <a:xfrm flipV="1">
                <a:off x="798" y="3402"/>
                <a:ext cx="21"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3" name="Line 329"/>
              <p:cNvSpPr>
                <a:spLocks noChangeShapeType="1"/>
              </p:cNvSpPr>
              <p:nvPr/>
            </p:nvSpPr>
            <p:spPr bwMode="auto">
              <a:xfrm flipV="1">
                <a:off x="819" y="3400"/>
                <a:ext cx="19" cy="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4" name="Line 330"/>
              <p:cNvSpPr>
                <a:spLocks noChangeShapeType="1"/>
              </p:cNvSpPr>
              <p:nvPr/>
            </p:nvSpPr>
            <p:spPr bwMode="auto">
              <a:xfrm>
                <a:off x="838" y="3400"/>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5" name="Line 331"/>
              <p:cNvSpPr>
                <a:spLocks noChangeShapeType="1"/>
              </p:cNvSpPr>
              <p:nvPr/>
            </p:nvSpPr>
            <p:spPr bwMode="auto">
              <a:xfrm>
                <a:off x="859" y="3400"/>
                <a:ext cx="20"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6" name="Line 332"/>
              <p:cNvSpPr>
                <a:spLocks noChangeShapeType="1"/>
              </p:cNvSpPr>
              <p:nvPr/>
            </p:nvSpPr>
            <p:spPr bwMode="auto">
              <a:xfrm flipV="1">
                <a:off x="879" y="3396"/>
                <a:ext cx="19"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7" name="Line 333"/>
              <p:cNvSpPr>
                <a:spLocks noChangeShapeType="1"/>
              </p:cNvSpPr>
              <p:nvPr/>
            </p:nvSpPr>
            <p:spPr bwMode="auto">
              <a:xfrm flipV="1">
                <a:off x="898" y="3385"/>
                <a:ext cx="21" cy="1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8" name="Line 334"/>
              <p:cNvSpPr>
                <a:spLocks noChangeShapeType="1"/>
              </p:cNvSpPr>
              <p:nvPr/>
            </p:nvSpPr>
            <p:spPr bwMode="auto">
              <a:xfrm flipV="1">
                <a:off x="919" y="3370"/>
                <a:ext cx="19"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79" name="Line 335"/>
              <p:cNvSpPr>
                <a:spLocks noChangeShapeType="1"/>
              </p:cNvSpPr>
              <p:nvPr/>
            </p:nvSpPr>
            <p:spPr bwMode="auto">
              <a:xfrm flipV="1">
                <a:off x="938" y="3347"/>
                <a:ext cx="21" cy="2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0" name="Line 336"/>
              <p:cNvSpPr>
                <a:spLocks noChangeShapeType="1"/>
              </p:cNvSpPr>
              <p:nvPr/>
            </p:nvSpPr>
            <p:spPr bwMode="auto">
              <a:xfrm flipV="1">
                <a:off x="959" y="3318"/>
                <a:ext cx="19" cy="2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1" name="Line 337"/>
              <p:cNvSpPr>
                <a:spLocks noChangeShapeType="1"/>
              </p:cNvSpPr>
              <p:nvPr/>
            </p:nvSpPr>
            <p:spPr bwMode="auto">
              <a:xfrm flipV="1">
                <a:off x="978" y="3289"/>
                <a:ext cx="20" cy="2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2" name="Line 338"/>
              <p:cNvSpPr>
                <a:spLocks noChangeShapeType="1"/>
              </p:cNvSpPr>
              <p:nvPr/>
            </p:nvSpPr>
            <p:spPr bwMode="auto">
              <a:xfrm flipV="1">
                <a:off x="998" y="3258"/>
                <a:ext cx="21" cy="3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3" name="Line 339"/>
              <p:cNvSpPr>
                <a:spLocks noChangeShapeType="1"/>
              </p:cNvSpPr>
              <p:nvPr/>
            </p:nvSpPr>
            <p:spPr bwMode="auto">
              <a:xfrm flipV="1">
                <a:off x="1019" y="3233"/>
                <a:ext cx="19" cy="2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4" name="Line 340"/>
              <p:cNvSpPr>
                <a:spLocks noChangeShapeType="1"/>
              </p:cNvSpPr>
              <p:nvPr/>
            </p:nvSpPr>
            <p:spPr bwMode="auto">
              <a:xfrm flipV="1">
                <a:off x="1038" y="3218"/>
                <a:ext cx="21"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5" name="Line 341"/>
              <p:cNvSpPr>
                <a:spLocks noChangeShapeType="1"/>
              </p:cNvSpPr>
              <p:nvPr/>
            </p:nvSpPr>
            <p:spPr bwMode="auto">
              <a:xfrm flipV="1">
                <a:off x="1059" y="3204"/>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6" name="Line 342"/>
              <p:cNvSpPr>
                <a:spLocks noChangeShapeType="1"/>
              </p:cNvSpPr>
              <p:nvPr/>
            </p:nvSpPr>
            <p:spPr bwMode="auto">
              <a:xfrm flipV="1">
                <a:off x="1078" y="3195"/>
                <a:ext cx="19" cy="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7" name="Line 343"/>
              <p:cNvSpPr>
                <a:spLocks noChangeShapeType="1"/>
              </p:cNvSpPr>
              <p:nvPr/>
            </p:nvSpPr>
            <p:spPr bwMode="auto">
              <a:xfrm flipV="1">
                <a:off x="1097" y="3180"/>
                <a:ext cx="22"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8" name="Line 344"/>
              <p:cNvSpPr>
                <a:spLocks noChangeShapeType="1"/>
              </p:cNvSpPr>
              <p:nvPr/>
            </p:nvSpPr>
            <p:spPr bwMode="auto">
              <a:xfrm flipV="1">
                <a:off x="1119" y="3160"/>
                <a:ext cx="19" cy="20"/>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89" name="Line 345"/>
              <p:cNvSpPr>
                <a:spLocks noChangeShapeType="1"/>
              </p:cNvSpPr>
              <p:nvPr/>
            </p:nvSpPr>
            <p:spPr bwMode="auto">
              <a:xfrm flipV="1">
                <a:off x="1138" y="3133"/>
                <a:ext cx="19" cy="2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0" name="Line 346"/>
              <p:cNvSpPr>
                <a:spLocks noChangeShapeType="1"/>
              </p:cNvSpPr>
              <p:nvPr/>
            </p:nvSpPr>
            <p:spPr bwMode="auto">
              <a:xfrm flipV="1">
                <a:off x="1157" y="3107"/>
                <a:ext cx="21" cy="2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1" name="Line 347"/>
              <p:cNvSpPr>
                <a:spLocks noChangeShapeType="1"/>
              </p:cNvSpPr>
              <p:nvPr/>
            </p:nvSpPr>
            <p:spPr bwMode="auto">
              <a:xfrm flipV="1">
                <a:off x="1178" y="3080"/>
                <a:ext cx="19" cy="2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2" name="Line 348"/>
              <p:cNvSpPr>
                <a:spLocks noChangeShapeType="1"/>
              </p:cNvSpPr>
              <p:nvPr/>
            </p:nvSpPr>
            <p:spPr bwMode="auto">
              <a:xfrm flipV="1">
                <a:off x="1197" y="3053"/>
                <a:ext cx="21" cy="2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3" name="Line 349"/>
              <p:cNvSpPr>
                <a:spLocks noChangeShapeType="1"/>
              </p:cNvSpPr>
              <p:nvPr/>
            </p:nvSpPr>
            <p:spPr bwMode="auto">
              <a:xfrm flipV="1">
                <a:off x="1218" y="3026"/>
                <a:ext cx="20" cy="2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4" name="Line 350"/>
              <p:cNvSpPr>
                <a:spLocks noChangeShapeType="1"/>
              </p:cNvSpPr>
              <p:nvPr/>
            </p:nvSpPr>
            <p:spPr bwMode="auto">
              <a:xfrm flipV="1">
                <a:off x="1238" y="2999"/>
                <a:ext cx="19" cy="2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5" name="Line 351"/>
              <p:cNvSpPr>
                <a:spLocks noChangeShapeType="1"/>
              </p:cNvSpPr>
              <p:nvPr/>
            </p:nvSpPr>
            <p:spPr bwMode="auto">
              <a:xfrm flipV="1">
                <a:off x="1257" y="2974"/>
                <a:ext cx="21" cy="2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6" name="Line 352"/>
              <p:cNvSpPr>
                <a:spLocks noChangeShapeType="1"/>
              </p:cNvSpPr>
              <p:nvPr/>
            </p:nvSpPr>
            <p:spPr bwMode="auto">
              <a:xfrm flipV="1">
                <a:off x="1278" y="2955"/>
                <a:ext cx="19" cy="1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7" name="Line 353"/>
              <p:cNvSpPr>
                <a:spLocks noChangeShapeType="1"/>
              </p:cNvSpPr>
              <p:nvPr/>
            </p:nvSpPr>
            <p:spPr bwMode="auto">
              <a:xfrm flipV="1">
                <a:off x="1297" y="2941"/>
                <a:ext cx="21"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8" name="Line 354"/>
              <p:cNvSpPr>
                <a:spLocks noChangeShapeType="1"/>
              </p:cNvSpPr>
              <p:nvPr/>
            </p:nvSpPr>
            <p:spPr bwMode="auto">
              <a:xfrm flipV="1">
                <a:off x="1318" y="2932"/>
                <a:ext cx="19" cy="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899" name="Line 355"/>
              <p:cNvSpPr>
                <a:spLocks noChangeShapeType="1"/>
              </p:cNvSpPr>
              <p:nvPr/>
            </p:nvSpPr>
            <p:spPr bwMode="auto">
              <a:xfrm flipV="1">
                <a:off x="1337" y="2913"/>
                <a:ext cx="20" cy="1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0" name="Line 356"/>
              <p:cNvSpPr>
                <a:spLocks noChangeShapeType="1"/>
              </p:cNvSpPr>
              <p:nvPr/>
            </p:nvSpPr>
            <p:spPr bwMode="auto">
              <a:xfrm flipV="1">
                <a:off x="1357" y="2895"/>
                <a:ext cx="21" cy="1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1" name="Line 357"/>
              <p:cNvSpPr>
                <a:spLocks noChangeShapeType="1"/>
              </p:cNvSpPr>
              <p:nvPr/>
            </p:nvSpPr>
            <p:spPr bwMode="auto">
              <a:xfrm flipV="1">
                <a:off x="1378" y="2878"/>
                <a:ext cx="19"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2" name="Line 358"/>
              <p:cNvSpPr>
                <a:spLocks noChangeShapeType="1"/>
              </p:cNvSpPr>
              <p:nvPr/>
            </p:nvSpPr>
            <p:spPr bwMode="auto">
              <a:xfrm flipV="1">
                <a:off x="1397" y="2863"/>
                <a:ext cx="21"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3" name="Line 359"/>
              <p:cNvSpPr>
                <a:spLocks noChangeShapeType="1"/>
              </p:cNvSpPr>
              <p:nvPr/>
            </p:nvSpPr>
            <p:spPr bwMode="auto">
              <a:xfrm flipV="1">
                <a:off x="1418" y="2847"/>
                <a:ext cx="19" cy="1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4" name="Line 360"/>
              <p:cNvSpPr>
                <a:spLocks noChangeShapeType="1"/>
              </p:cNvSpPr>
              <p:nvPr/>
            </p:nvSpPr>
            <p:spPr bwMode="auto">
              <a:xfrm flipV="1">
                <a:off x="1437" y="2832"/>
                <a:ext cx="19"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5" name="Line 361"/>
              <p:cNvSpPr>
                <a:spLocks noChangeShapeType="1"/>
              </p:cNvSpPr>
              <p:nvPr/>
            </p:nvSpPr>
            <p:spPr bwMode="auto">
              <a:xfrm flipV="1">
                <a:off x="1456" y="2817"/>
                <a:ext cx="22"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6" name="Line 362"/>
              <p:cNvSpPr>
                <a:spLocks noChangeShapeType="1"/>
              </p:cNvSpPr>
              <p:nvPr/>
            </p:nvSpPr>
            <p:spPr bwMode="auto">
              <a:xfrm flipV="1">
                <a:off x="1478" y="2801"/>
                <a:ext cx="19" cy="1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7" name="Line 363"/>
              <p:cNvSpPr>
                <a:spLocks noChangeShapeType="1"/>
              </p:cNvSpPr>
              <p:nvPr/>
            </p:nvSpPr>
            <p:spPr bwMode="auto">
              <a:xfrm flipV="1">
                <a:off x="1497" y="2782"/>
                <a:ext cx="19" cy="1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8" name="Line 364"/>
              <p:cNvSpPr>
                <a:spLocks noChangeShapeType="1"/>
              </p:cNvSpPr>
              <p:nvPr/>
            </p:nvSpPr>
            <p:spPr bwMode="auto">
              <a:xfrm flipV="1">
                <a:off x="1516" y="2765"/>
                <a:ext cx="21"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09" name="Line 365"/>
              <p:cNvSpPr>
                <a:spLocks noChangeShapeType="1"/>
              </p:cNvSpPr>
              <p:nvPr/>
            </p:nvSpPr>
            <p:spPr bwMode="auto">
              <a:xfrm flipV="1">
                <a:off x="1537" y="2751"/>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0" name="Line 366"/>
              <p:cNvSpPr>
                <a:spLocks noChangeShapeType="1"/>
              </p:cNvSpPr>
              <p:nvPr/>
            </p:nvSpPr>
            <p:spPr bwMode="auto">
              <a:xfrm flipV="1">
                <a:off x="1556" y="2740"/>
                <a:ext cx="21" cy="1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1" name="Line 367"/>
              <p:cNvSpPr>
                <a:spLocks noChangeShapeType="1"/>
              </p:cNvSpPr>
              <p:nvPr/>
            </p:nvSpPr>
            <p:spPr bwMode="auto">
              <a:xfrm flipV="1">
                <a:off x="1577" y="2728"/>
                <a:ext cx="20" cy="1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2" name="Line 368"/>
              <p:cNvSpPr>
                <a:spLocks noChangeShapeType="1"/>
              </p:cNvSpPr>
              <p:nvPr/>
            </p:nvSpPr>
            <p:spPr bwMode="auto">
              <a:xfrm flipV="1">
                <a:off x="1597" y="2715"/>
                <a:ext cx="19" cy="1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3" name="Line 369"/>
              <p:cNvSpPr>
                <a:spLocks noChangeShapeType="1"/>
              </p:cNvSpPr>
              <p:nvPr/>
            </p:nvSpPr>
            <p:spPr bwMode="auto">
              <a:xfrm flipV="1">
                <a:off x="1616" y="2700"/>
                <a:ext cx="21"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4" name="Line 370"/>
              <p:cNvSpPr>
                <a:spLocks noChangeShapeType="1"/>
              </p:cNvSpPr>
              <p:nvPr/>
            </p:nvSpPr>
            <p:spPr bwMode="auto">
              <a:xfrm flipV="1">
                <a:off x="1637" y="2684"/>
                <a:ext cx="19" cy="1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5" name="Line 371"/>
              <p:cNvSpPr>
                <a:spLocks noChangeShapeType="1"/>
              </p:cNvSpPr>
              <p:nvPr/>
            </p:nvSpPr>
            <p:spPr bwMode="auto">
              <a:xfrm flipV="1">
                <a:off x="1656" y="2671"/>
                <a:ext cx="21" cy="1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6" name="Line 372"/>
              <p:cNvSpPr>
                <a:spLocks noChangeShapeType="1"/>
              </p:cNvSpPr>
              <p:nvPr/>
            </p:nvSpPr>
            <p:spPr bwMode="auto">
              <a:xfrm flipV="1">
                <a:off x="1677" y="2657"/>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7" name="Line 373"/>
              <p:cNvSpPr>
                <a:spLocks noChangeShapeType="1"/>
              </p:cNvSpPr>
              <p:nvPr/>
            </p:nvSpPr>
            <p:spPr bwMode="auto">
              <a:xfrm flipV="1">
                <a:off x="1696" y="2644"/>
                <a:ext cx="20" cy="1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8" name="Line 374"/>
              <p:cNvSpPr>
                <a:spLocks noChangeShapeType="1"/>
              </p:cNvSpPr>
              <p:nvPr/>
            </p:nvSpPr>
            <p:spPr bwMode="auto">
              <a:xfrm flipV="1">
                <a:off x="1716" y="2630"/>
                <a:ext cx="21"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19" name="Line 375"/>
              <p:cNvSpPr>
                <a:spLocks noChangeShapeType="1"/>
              </p:cNvSpPr>
              <p:nvPr/>
            </p:nvSpPr>
            <p:spPr bwMode="auto">
              <a:xfrm flipV="1">
                <a:off x="1737" y="2617"/>
                <a:ext cx="19" cy="1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0" name="Line 376"/>
              <p:cNvSpPr>
                <a:spLocks noChangeShapeType="1"/>
              </p:cNvSpPr>
              <p:nvPr/>
            </p:nvSpPr>
            <p:spPr bwMode="auto">
              <a:xfrm flipV="1">
                <a:off x="1756" y="2609"/>
                <a:ext cx="21"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1" name="Line 377"/>
              <p:cNvSpPr>
                <a:spLocks noChangeShapeType="1"/>
              </p:cNvSpPr>
              <p:nvPr/>
            </p:nvSpPr>
            <p:spPr bwMode="auto">
              <a:xfrm flipV="1">
                <a:off x="1777" y="2605"/>
                <a:ext cx="19"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2" name="Line 378"/>
              <p:cNvSpPr>
                <a:spLocks noChangeShapeType="1"/>
              </p:cNvSpPr>
              <p:nvPr/>
            </p:nvSpPr>
            <p:spPr bwMode="auto">
              <a:xfrm>
                <a:off x="1796" y="2605"/>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3" name="Line 379"/>
              <p:cNvSpPr>
                <a:spLocks noChangeShapeType="1"/>
              </p:cNvSpPr>
              <p:nvPr/>
            </p:nvSpPr>
            <p:spPr bwMode="auto">
              <a:xfrm flipV="1">
                <a:off x="1815" y="2604"/>
                <a:ext cx="22"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4" name="Line 380"/>
              <p:cNvSpPr>
                <a:spLocks noChangeShapeType="1"/>
              </p:cNvSpPr>
              <p:nvPr/>
            </p:nvSpPr>
            <p:spPr bwMode="auto">
              <a:xfrm flipV="1">
                <a:off x="1837" y="2594"/>
                <a:ext cx="19" cy="10"/>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5" name="Line 381"/>
              <p:cNvSpPr>
                <a:spLocks noChangeShapeType="1"/>
              </p:cNvSpPr>
              <p:nvPr/>
            </p:nvSpPr>
            <p:spPr bwMode="auto">
              <a:xfrm flipV="1">
                <a:off x="1856" y="2581"/>
                <a:ext cx="19" cy="1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6" name="Line 382"/>
              <p:cNvSpPr>
                <a:spLocks noChangeShapeType="1"/>
              </p:cNvSpPr>
              <p:nvPr/>
            </p:nvSpPr>
            <p:spPr bwMode="auto">
              <a:xfrm flipV="1">
                <a:off x="1875" y="2565"/>
                <a:ext cx="21" cy="1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7" name="Line 383"/>
              <p:cNvSpPr>
                <a:spLocks noChangeShapeType="1"/>
              </p:cNvSpPr>
              <p:nvPr/>
            </p:nvSpPr>
            <p:spPr bwMode="auto">
              <a:xfrm flipV="1">
                <a:off x="1896" y="2550"/>
                <a:ext cx="19"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8" name="Line 384"/>
              <p:cNvSpPr>
                <a:spLocks noChangeShapeType="1"/>
              </p:cNvSpPr>
              <p:nvPr/>
            </p:nvSpPr>
            <p:spPr bwMode="auto">
              <a:xfrm flipV="1">
                <a:off x="1915" y="2534"/>
                <a:ext cx="21" cy="1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29" name="Line 385"/>
              <p:cNvSpPr>
                <a:spLocks noChangeShapeType="1"/>
              </p:cNvSpPr>
              <p:nvPr/>
            </p:nvSpPr>
            <p:spPr bwMode="auto">
              <a:xfrm flipV="1">
                <a:off x="1936" y="2523"/>
                <a:ext cx="20" cy="1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0" name="Line 386"/>
              <p:cNvSpPr>
                <a:spLocks noChangeShapeType="1"/>
              </p:cNvSpPr>
              <p:nvPr/>
            </p:nvSpPr>
            <p:spPr bwMode="auto">
              <a:xfrm flipV="1">
                <a:off x="1956" y="2509"/>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1" name="Line 387"/>
              <p:cNvSpPr>
                <a:spLocks noChangeShapeType="1"/>
              </p:cNvSpPr>
              <p:nvPr/>
            </p:nvSpPr>
            <p:spPr bwMode="auto">
              <a:xfrm flipV="1">
                <a:off x="1975" y="2502"/>
                <a:ext cx="21" cy="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2" name="Line 388"/>
              <p:cNvSpPr>
                <a:spLocks noChangeShapeType="1"/>
              </p:cNvSpPr>
              <p:nvPr/>
            </p:nvSpPr>
            <p:spPr bwMode="auto">
              <a:xfrm flipV="1">
                <a:off x="1996" y="2498"/>
                <a:ext cx="19"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3" name="Line 389"/>
              <p:cNvSpPr>
                <a:spLocks noChangeShapeType="1"/>
              </p:cNvSpPr>
              <p:nvPr/>
            </p:nvSpPr>
            <p:spPr bwMode="auto">
              <a:xfrm>
                <a:off x="2015" y="2498"/>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4" name="Line 390"/>
              <p:cNvSpPr>
                <a:spLocks noChangeShapeType="1"/>
              </p:cNvSpPr>
              <p:nvPr/>
            </p:nvSpPr>
            <p:spPr bwMode="auto">
              <a:xfrm>
                <a:off x="2036" y="2498"/>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5" name="Line 391"/>
              <p:cNvSpPr>
                <a:spLocks noChangeShapeType="1"/>
              </p:cNvSpPr>
              <p:nvPr/>
            </p:nvSpPr>
            <p:spPr bwMode="auto">
              <a:xfrm>
                <a:off x="2055" y="2498"/>
                <a:ext cx="20"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6" name="Line 392"/>
              <p:cNvSpPr>
                <a:spLocks noChangeShapeType="1"/>
              </p:cNvSpPr>
              <p:nvPr/>
            </p:nvSpPr>
            <p:spPr bwMode="auto">
              <a:xfrm>
                <a:off x="2075" y="2498"/>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7" name="Line 393"/>
              <p:cNvSpPr>
                <a:spLocks noChangeShapeType="1"/>
              </p:cNvSpPr>
              <p:nvPr/>
            </p:nvSpPr>
            <p:spPr bwMode="auto">
              <a:xfrm flipV="1">
                <a:off x="2096" y="2488"/>
                <a:ext cx="19" cy="10"/>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8" name="Line 394"/>
              <p:cNvSpPr>
                <a:spLocks noChangeShapeType="1"/>
              </p:cNvSpPr>
              <p:nvPr/>
            </p:nvSpPr>
            <p:spPr bwMode="auto">
              <a:xfrm flipV="1">
                <a:off x="2115" y="2473"/>
                <a:ext cx="21"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39" name="Line 395"/>
              <p:cNvSpPr>
                <a:spLocks noChangeShapeType="1"/>
              </p:cNvSpPr>
              <p:nvPr/>
            </p:nvSpPr>
            <p:spPr bwMode="auto">
              <a:xfrm flipV="1">
                <a:off x="2136" y="2458"/>
                <a:ext cx="19"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0" name="Line 396"/>
              <p:cNvSpPr>
                <a:spLocks noChangeShapeType="1"/>
              </p:cNvSpPr>
              <p:nvPr/>
            </p:nvSpPr>
            <p:spPr bwMode="auto">
              <a:xfrm flipV="1">
                <a:off x="2155" y="2444"/>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1" name="Line 397"/>
              <p:cNvSpPr>
                <a:spLocks noChangeShapeType="1"/>
              </p:cNvSpPr>
              <p:nvPr/>
            </p:nvSpPr>
            <p:spPr bwMode="auto">
              <a:xfrm flipV="1">
                <a:off x="2174" y="2431"/>
                <a:ext cx="22" cy="13"/>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2" name="Line 398"/>
              <p:cNvSpPr>
                <a:spLocks noChangeShapeType="1"/>
              </p:cNvSpPr>
              <p:nvPr/>
            </p:nvSpPr>
            <p:spPr bwMode="auto">
              <a:xfrm flipV="1">
                <a:off x="2196" y="2417"/>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3" name="Line 399"/>
              <p:cNvSpPr>
                <a:spLocks noChangeShapeType="1"/>
              </p:cNvSpPr>
              <p:nvPr/>
            </p:nvSpPr>
            <p:spPr bwMode="auto">
              <a:xfrm flipV="1">
                <a:off x="2215" y="2406"/>
                <a:ext cx="19" cy="1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4" name="Line 400"/>
              <p:cNvSpPr>
                <a:spLocks noChangeShapeType="1"/>
              </p:cNvSpPr>
              <p:nvPr/>
            </p:nvSpPr>
            <p:spPr bwMode="auto">
              <a:xfrm flipV="1">
                <a:off x="2234" y="2402"/>
                <a:ext cx="21"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5" name="Line 401"/>
              <p:cNvSpPr>
                <a:spLocks noChangeShapeType="1"/>
              </p:cNvSpPr>
              <p:nvPr/>
            </p:nvSpPr>
            <p:spPr bwMode="auto">
              <a:xfrm>
                <a:off x="2255" y="2402"/>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6" name="Line 402"/>
              <p:cNvSpPr>
                <a:spLocks noChangeShapeType="1"/>
              </p:cNvSpPr>
              <p:nvPr/>
            </p:nvSpPr>
            <p:spPr bwMode="auto">
              <a:xfrm>
                <a:off x="2274" y="2402"/>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47" name="Line 403"/>
              <p:cNvSpPr>
                <a:spLocks noChangeShapeType="1"/>
              </p:cNvSpPr>
              <p:nvPr/>
            </p:nvSpPr>
            <p:spPr bwMode="auto">
              <a:xfrm flipV="1">
                <a:off x="2295" y="2390"/>
                <a:ext cx="20" cy="1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748948" name="Group 404"/>
            <p:cNvGrpSpPr>
              <a:grpSpLocks/>
            </p:cNvGrpSpPr>
            <p:nvPr/>
          </p:nvGrpSpPr>
          <p:grpSpPr bwMode="auto">
            <a:xfrm>
              <a:off x="650" y="1502"/>
              <a:ext cx="3120" cy="2050"/>
              <a:chOff x="600" y="1502"/>
              <a:chExt cx="2880" cy="2050"/>
            </a:xfrm>
          </p:grpSpPr>
          <p:sp>
            <p:nvSpPr>
              <p:cNvPr id="748949" name="Line 405"/>
              <p:cNvSpPr>
                <a:spLocks noChangeShapeType="1"/>
              </p:cNvSpPr>
              <p:nvPr/>
            </p:nvSpPr>
            <p:spPr bwMode="auto">
              <a:xfrm flipV="1">
                <a:off x="2315" y="2373"/>
                <a:ext cx="19"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0" name="Line 406"/>
              <p:cNvSpPr>
                <a:spLocks noChangeShapeType="1"/>
              </p:cNvSpPr>
              <p:nvPr/>
            </p:nvSpPr>
            <p:spPr bwMode="auto">
              <a:xfrm flipV="1">
                <a:off x="2334" y="2356"/>
                <a:ext cx="21" cy="1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1" name="Line 407"/>
              <p:cNvSpPr>
                <a:spLocks noChangeShapeType="1"/>
              </p:cNvSpPr>
              <p:nvPr/>
            </p:nvSpPr>
            <p:spPr bwMode="auto">
              <a:xfrm flipV="1">
                <a:off x="2355" y="2341"/>
                <a:ext cx="19"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2" name="Line 408"/>
              <p:cNvSpPr>
                <a:spLocks noChangeShapeType="1"/>
              </p:cNvSpPr>
              <p:nvPr/>
            </p:nvSpPr>
            <p:spPr bwMode="auto">
              <a:xfrm flipV="1">
                <a:off x="2374" y="2327"/>
                <a:ext cx="21"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3" name="Line 409"/>
              <p:cNvSpPr>
                <a:spLocks noChangeShapeType="1"/>
              </p:cNvSpPr>
              <p:nvPr/>
            </p:nvSpPr>
            <p:spPr bwMode="auto">
              <a:xfrm flipV="1">
                <a:off x="2395" y="2319"/>
                <a:ext cx="19"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4" name="Line 410"/>
              <p:cNvSpPr>
                <a:spLocks noChangeShapeType="1"/>
              </p:cNvSpPr>
              <p:nvPr/>
            </p:nvSpPr>
            <p:spPr bwMode="auto">
              <a:xfrm flipV="1">
                <a:off x="2414" y="2308"/>
                <a:ext cx="20" cy="1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5" name="Line 411"/>
              <p:cNvSpPr>
                <a:spLocks noChangeShapeType="1"/>
              </p:cNvSpPr>
              <p:nvPr/>
            </p:nvSpPr>
            <p:spPr bwMode="auto">
              <a:xfrm flipV="1">
                <a:off x="2434" y="2298"/>
                <a:ext cx="21" cy="10"/>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6" name="Line 412"/>
              <p:cNvSpPr>
                <a:spLocks noChangeShapeType="1"/>
              </p:cNvSpPr>
              <p:nvPr/>
            </p:nvSpPr>
            <p:spPr bwMode="auto">
              <a:xfrm flipV="1">
                <a:off x="2455" y="2293"/>
                <a:ext cx="19" cy="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7" name="Line 413"/>
              <p:cNvSpPr>
                <a:spLocks noChangeShapeType="1"/>
              </p:cNvSpPr>
              <p:nvPr/>
            </p:nvSpPr>
            <p:spPr bwMode="auto">
              <a:xfrm flipV="1">
                <a:off x="2474" y="2289"/>
                <a:ext cx="21"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8" name="Line 414"/>
              <p:cNvSpPr>
                <a:spLocks noChangeShapeType="1"/>
              </p:cNvSpPr>
              <p:nvPr/>
            </p:nvSpPr>
            <p:spPr bwMode="auto">
              <a:xfrm flipV="1">
                <a:off x="2495" y="2287"/>
                <a:ext cx="19" cy="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59" name="Line 415"/>
              <p:cNvSpPr>
                <a:spLocks noChangeShapeType="1"/>
              </p:cNvSpPr>
              <p:nvPr/>
            </p:nvSpPr>
            <p:spPr bwMode="auto">
              <a:xfrm>
                <a:off x="2514" y="2287"/>
                <a:ext cx="20"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0" name="Line 416"/>
              <p:cNvSpPr>
                <a:spLocks noChangeShapeType="1"/>
              </p:cNvSpPr>
              <p:nvPr/>
            </p:nvSpPr>
            <p:spPr bwMode="auto">
              <a:xfrm>
                <a:off x="2534" y="2287"/>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1" name="Line 417"/>
              <p:cNvSpPr>
                <a:spLocks noChangeShapeType="1"/>
              </p:cNvSpPr>
              <p:nvPr/>
            </p:nvSpPr>
            <p:spPr bwMode="auto">
              <a:xfrm>
                <a:off x="2555" y="2287"/>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2" name="Line 418"/>
              <p:cNvSpPr>
                <a:spLocks noChangeShapeType="1"/>
              </p:cNvSpPr>
              <p:nvPr/>
            </p:nvSpPr>
            <p:spPr bwMode="auto">
              <a:xfrm>
                <a:off x="2574" y="2287"/>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3" name="Line 419"/>
              <p:cNvSpPr>
                <a:spLocks noChangeShapeType="1"/>
              </p:cNvSpPr>
              <p:nvPr/>
            </p:nvSpPr>
            <p:spPr bwMode="auto">
              <a:xfrm flipV="1">
                <a:off x="2593" y="2279"/>
                <a:ext cx="21"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4" name="Line 420"/>
              <p:cNvSpPr>
                <a:spLocks noChangeShapeType="1"/>
              </p:cNvSpPr>
              <p:nvPr/>
            </p:nvSpPr>
            <p:spPr bwMode="auto">
              <a:xfrm flipV="1">
                <a:off x="2614" y="2268"/>
                <a:ext cx="19" cy="1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5" name="Line 421"/>
              <p:cNvSpPr>
                <a:spLocks noChangeShapeType="1"/>
              </p:cNvSpPr>
              <p:nvPr/>
            </p:nvSpPr>
            <p:spPr bwMode="auto">
              <a:xfrm flipV="1">
                <a:off x="2633" y="2254"/>
                <a:ext cx="21"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6" name="Line 422"/>
              <p:cNvSpPr>
                <a:spLocks noChangeShapeType="1"/>
              </p:cNvSpPr>
              <p:nvPr/>
            </p:nvSpPr>
            <p:spPr bwMode="auto">
              <a:xfrm flipV="1">
                <a:off x="2654" y="2239"/>
                <a:ext cx="20" cy="1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7" name="Line 423"/>
              <p:cNvSpPr>
                <a:spLocks noChangeShapeType="1"/>
              </p:cNvSpPr>
              <p:nvPr/>
            </p:nvSpPr>
            <p:spPr bwMode="auto">
              <a:xfrm flipV="1">
                <a:off x="2674" y="2225"/>
                <a:ext cx="19"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8" name="Line 424"/>
              <p:cNvSpPr>
                <a:spLocks noChangeShapeType="1"/>
              </p:cNvSpPr>
              <p:nvPr/>
            </p:nvSpPr>
            <p:spPr bwMode="auto">
              <a:xfrm flipV="1">
                <a:off x="2693" y="2218"/>
                <a:ext cx="21" cy="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69" name="Line 425"/>
              <p:cNvSpPr>
                <a:spLocks noChangeShapeType="1"/>
              </p:cNvSpPr>
              <p:nvPr/>
            </p:nvSpPr>
            <p:spPr bwMode="auto">
              <a:xfrm flipV="1">
                <a:off x="2714" y="2216"/>
                <a:ext cx="19" cy="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0" name="Line 426"/>
              <p:cNvSpPr>
                <a:spLocks noChangeShapeType="1"/>
              </p:cNvSpPr>
              <p:nvPr/>
            </p:nvSpPr>
            <p:spPr bwMode="auto">
              <a:xfrm>
                <a:off x="2733" y="2216"/>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1" name="Line 427"/>
              <p:cNvSpPr>
                <a:spLocks noChangeShapeType="1"/>
              </p:cNvSpPr>
              <p:nvPr/>
            </p:nvSpPr>
            <p:spPr bwMode="auto">
              <a:xfrm>
                <a:off x="2754" y="2216"/>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2" name="Line 428"/>
              <p:cNvSpPr>
                <a:spLocks noChangeShapeType="1"/>
              </p:cNvSpPr>
              <p:nvPr/>
            </p:nvSpPr>
            <p:spPr bwMode="auto">
              <a:xfrm>
                <a:off x="2773" y="2216"/>
                <a:ext cx="20"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3" name="Line 429"/>
              <p:cNvSpPr>
                <a:spLocks noChangeShapeType="1"/>
              </p:cNvSpPr>
              <p:nvPr/>
            </p:nvSpPr>
            <p:spPr bwMode="auto">
              <a:xfrm flipV="1">
                <a:off x="2793" y="2212"/>
                <a:ext cx="21"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4" name="Line 430"/>
              <p:cNvSpPr>
                <a:spLocks noChangeShapeType="1"/>
              </p:cNvSpPr>
              <p:nvPr/>
            </p:nvSpPr>
            <p:spPr bwMode="auto">
              <a:xfrm flipV="1">
                <a:off x="2814" y="2193"/>
                <a:ext cx="19" cy="1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5" name="Line 431"/>
              <p:cNvSpPr>
                <a:spLocks noChangeShapeType="1"/>
              </p:cNvSpPr>
              <p:nvPr/>
            </p:nvSpPr>
            <p:spPr bwMode="auto">
              <a:xfrm flipV="1">
                <a:off x="2833" y="2179"/>
                <a:ext cx="21" cy="1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6" name="Line 432"/>
              <p:cNvSpPr>
                <a:spLocks noChangeShapeType="1"/>
              </p:cNvSpPr>
              <p:nvPr/>
            </p:nvSpPr>
            <p:spPr bwMode="auto">
              <a:xfrm flipV="1">
                <a:off x="2854" y="2172"/>
                <a:ext cx="19" cy="7"/>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7" name="Line 433"/>
              <p:cNvSpPr>
                <a:spLocks noChangeShapeType="1"/>
              </p:cNvSpPr>
              <p:nvPr/>
            </p:nvSpPr>
            <p:spPr bwMode="auto">
              <a:xfrm flipV="1">
                <a:off x="2873" y="2166"/>
                <a:ext cx="20" cy="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8" name="Line 434"/>
              <p:cNvSpPr>
                <a:spLocks noChangeShapeType="1"/>
              </p:cNvSpPr>
              <p:nvPr/>
            </p:nvSpPr>
            <p:spPr bwMode="auto">
              <a:xfrm flipV="1">
                <a:off x="2893" y="2158"/>
                <a:ext cx="21"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79" name="Line 435"/>
              <p:cNvSpPr>
                <a:spLocks noChangeShapeType="1"/>
              </p:cNvSpPr>
              <p:nvPr/>
            </p:nvSpPr>
            <p:spPr bwMode="auto">
              <a:xfrm flipV="1">
                <a:off x="2914" y="2152"/>
                <a:ext cx="19" cy="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0" name="Line 436"/>
              <p:cNvSpPr>
                <a:spLocks noChangeShapeType="1"/>
              </p:cNvSpPr>
              <p:nvPr/>
            </p:nvSpPr>
            <p:spPr bwMode="auto">
              <a:xfrm flipV="1">
                <a:off x="2933" y="2143"/>
                <a:ext cx="19" cy="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1" name="Line 437"/>
              <p:cNvSpPr>
                <a:spLocks noChangeShapeType="1"/>
              </p:cNvSpPr>
              <p:nvPr/>
            </p:nvSpPr>
            <p:spPr bwMode="auto">
              <a:xfrm flipV="1">
                <a:off x="2952" y="2139"/>
                <a:ext cx="21"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2" name="Line 438"/>
              <p:cNvSpPr>
                <a:spLocks noChangeShapeType="1"/>
              </p:cNvSpPr>
              <p:nvPr/>
            </p:nvSpPr>
            <p:spPr bwMode="auto">
              <a:xfrm flipV="1">
                <a:off x="2973" y="2135"/>
                <a:ext cx="19"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3" name="Line 439"/>
              <p:cNvSpPr>
                <a:spLocks noChangeShapeType="1"/>
              </p:cNvSpPr>
              <p:nvPr/>
            </p:nvSpPr>
            <p:spPr bwMode="auto">
              <a:xfrm flipV="1">
                <a:off x="2992" y="2133"/>
                <a:ext cx="21" cy="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4" name="Line 440"/>
              <p:cNvSpPr>
                <a:spLocks noChangeShapeType="1"/>
              </p:cNvSpPr>
              <p:nvPr/>
            </p:nvSpPr>
            <p:spPr bwMode="auto">
              <a:xfrm flipV="1">
                <a:off x="3013" y="2131"/>
                <a:ext cx="20" cy="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5" name="Line 441"/>
              <p:cNvSpPr>
                <a:spLocks noChangeShapeType="1"/>
              </p:cNvSpPr>
              <p:nvPr/>
            </p:nvSpPr>
            <p:spPr bwMode="auto">
              <a:xfrm flipV="1">
                <a:off x="3033" y="2126"/>
                <a:ext cx="19" cy="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6" name="Line 442"/>
              <p:cNvSpPr>
                <a:spLocks noChangeShapeType="1"/>
              </p:cNvSpPr>
              <p:nvPr/>
            </p:nvSpPr>
            <p:spPr bwMode="auto">
              <a:xfrm flipV="1">
                <a:off x="3052" y="2118"/>
                <a:ext cx="21"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7" name="Line 443"/>
              <p:cNvSpPr>
                <a:spLocks noChangeShapeType="1"/>
              </p:cNvSpPr>
              <p:nvPr/>
            </p:nvSpPr>
            <p:spPr bwMode="auto">
              <a:xfrm flipV="1">
                <a:off x="3073" y="2110"/>
                <a:ext cx="19"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8" name="Line 444"/>
              <p:cNvSpPr>
                <a:spLocks noChangeShapeType="1"/>
              </p:cNvSpPr>
              <p:nvPr/>
            </p:nvSpPr>
            <p:spPr bwMode="auto">
              <a:xfrm flipV="1">
                <a:off x="3092" y="2104"/>
                <a:ext cx="21" cy="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89" name="Line 445"/>
              <p:cNvSpPr>
                <a:spLocks noChangeShapeType="1"/>
              </p:cNvSpPr>
              <p:nvPr/>
            </p:nvSpPr>
            <p:spPr bwMode="auto">
              <a:xfrm flipV="1">
                <a:off x="3113" y="2099"/>
                <a:ext cx="20" cy="5"/>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0" name="Line 446"/>
              <p:cNvSpPr>
                <a:spLocks noChangeShapeType="1"/>
              </p:cNvSpPr>
              <p:nvPr/>
            </p:nvSpPr>
            <p:spPr bwMode="auto">
              <a:xfrm flipV="1">
                <a:off x="3133" y="2095"/>
                <a:ext cx="19"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1" name="Line 447"/>
              <p:cNvSpPr>
                <a:spLocks noChangeShapeType="1"/>
              </p:cNvSpPr>
              <p:nvPr/>
            </p:nvSpPr>
            <p:spPr bwMode="auto">
              <a:xfrm flipV="1">
                <a:off x="3152" y="2089"/>
                <a:ext cx="21" cy="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2" name="Line 448"/>
              <p:cNvSpPr>
                <a:spLocks noChangeShapeType="1"/>
              </p:cNvSpPr>
              <p:nvPr/>
            </p:nvSpPr>
            <p:spPr bwMode="auto">
              <a:xfrm flipV="1">
                <a:off x="3173" y="2083"/>
                <a:ext cx="19" cy="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3" name="Line 449"/>
              <p:cNvSpPr>
                <a:spLocks noChangeShapeType="1"/>
              </p:cNvSpPr>
              <p:nvPr/>
            </p:nvSpPr>
            <p:spPr bwMode="auto">
              <a:xfrm flipV="1">
                <a:off x="3192" y="2079"/>
                <a:ext cx="21" cy="4"/>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4" name="Line 450"/>
              <p:cNvSpPr>
                <a:spLocks noChangeShapeType="1"/>
              </p:cNvSpPr>
              <p:nvPr/>
            </p:nvSpPr>
            <p:spPr bwMode="auto">
              <a:xfrm flipV="1">
                <a:off x="3213" y="2078"/>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5" name="Line 451"/>
              <p:cNvSpPr>
                <a:spLocks noChangeShapeType="1"/>
              </p:cNvSpPr>
              <p:nvPr/>
            </p:nvSpPr>
            <p:spPr bwMode="auto">
              <a:xfrm>
                <a:off x="3232" y="2078"/>
                <a:ext cx="20"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6" name="Line 452"/>
              <p:cNvSpPr>
                <a:spLocks noChangeShapeType="1"/>
              </p:cNvSpPr>
              <p:nvPr/>
            </p:nvSpPr>
            <p:spPr bwMode="auto">
              <a:xfrm>
                <a:off x="3252" y="2078"/>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7" name="Line 453"/>
              <p:cNvSpPr>
                <a:spLocks noChangeShapeType="1"/>
              </p:cNvSpPr>
              <p:nvPr/>
            </p:nvSpPr>
            <p:spPr bwMode="auto">
              <a:xfrm>
                <a:off x="3273" y="2078"/>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8" name="Line 454"/>
              <p:cNvSpPr>
                <a:spLocks noChangeShapeType="1"/>
              </p:cNvSpPr>
              <p:nvPr/>
            </p:nvSpPr>
            <p:spPr bwMode="auto">
              <a:xfrm>
                <a:off x="3292" y="2078"/>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8999" name="Line 455"/>
              <p:cNvSpPr>
                <a:spLocks noChangeShapeType="1"/>
              </p:cNvSpPr>
              <p:nvPr/>
            </p:nvSpPr>
            <p:spPr bwMode="auto">
              <a:xfrm>
                <a:off x="3311" y="2078"/>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0" name="Line 456"/>
              <p:cNvSpPr>
                <a:spLocks noChangeShapeType="1"/>
              </p:cNvSpPr>
              <p:nvPr/>
            </p:nvSpPr>
            <p:spPr bwMode="auto">
              <a:xfrm>
                <a:off x="3332" y="2078"/>
                <a:ext cx="19"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1" name="Line 457"/>
              <p:cNvSpPr>
                <a:spLocks noChangeShapeType="1"/>
              </p:cNvSpPr>
              <p:nvPr/>
            </p:nvSpPr>
            <p:spPr bwMode="auto">
              <a:xfrm flipV="1">
                <a:off x="3351" y="2070"/>
                <a:ext cx="21"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2" name="Line 458"/>
              <p:cNvSpPr>
                <a:spLocks noChangeShapeType="1"/>
              </p:cNvSpPr>
              <p:nvPr/>
            </p:nvSpPr>
            <p:spPr bwMode="auto">
              <a:xfrm flipV="1">
                <a:off x="3372" y="2064"/>
                <a:ext cx="20" cy="6"/>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3" name="Line 459"/>
              <p:cNvSpPr>
                <a:spLocks noChangeShapeType="1"/>
              </p:cNvSpPr>
              <p:nvPr/>
            </p:nvSpPr>
            <p:spPr bwMode="auto">
              <a:xfrm flipV="1">
                <a:off x="3392" y="2056"/>
                <a:ext cx="19" cy="8"/>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4" name="Line 460"/>
              <p:cNvSpPr>
                <a:spLocks noChangeShapeType="1"/>
              </p:cNvSpPr>
              <p:nvPr/>
            </p:nvSpPr>
            <p:spPr bwMode="auto">
              <a:xfrm flipV="1">
                <a:off x="3411" y="2047"/>
                <a:ext cx="21" cy="9"/>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5" name="Line 461"/>
              <p:cNvSpPr>
                <a:spLocks noChangeShapeType="1"/>
              </p:cNvSpPr>
              <p:nvPr/>
            </p:nvSpPr>
            <p:spPr bwMode="auto">
              <a:xfrm flipV="1">
                <a:off x="3432" y="2045"/>
                <a:ext cx="19" cy="2"/>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6" name="Line 462"/>
              <p:cNvSpPr>
                <a:spLocks noChangeShapeType="1"/>
              </p:cNvSpPr>
              <p:nvPr/>
            </p:nvSpPr>
            <p:spPr bwMode="auto">
              <a:xfrm>
                <a:off x="3451" y="2045"/>
                <a:ext cx="21"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7" name="Line 463"/>
              <p:cNvSpPr>
                <a:spLocks noChangeShapeType="1"/>
              </p:cNvSpPr>
              <p:nvPr/>
            </p:nvSpPr>
            <p:spPr bwMode="auto">
              <a:xfrm>
                <a:off x="3472" y="2045"/>
                <a:ext cx="8"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008" name="Rectangle 464"/>
              <p:cNvSpPr>
                <a:spLocks noChangeArrowheads="1"/>
              </p:cNvSpPr>
              <p:nvPr/>
            </p:nvSpPr>
            <p:spPr bwMode="auto">
              <a:xfrm>
                <a:off x="600" y="3514"/>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09" name="Rectangle 465"/>
              <p:cNvSpPr>
                <a:spLocks noChangeArrowheads="1"/>
              </p:cNvSpPr>
              <p:nvPr/>
            </p:nvSpPr>
            <p:spPr bwMode="auto">
              <a:xfrm>
                <a:off x="619" y="3512"/>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10" name="Rectangle 466"/>
              <p:cNvSpPr>
                <a:spLocks noChangeArrowheads="1"/>
              </p:cNvSpPr>
              <p:nvPr/>
            </p:nvSpPr>
            <p:spPr bwMode="auto">
              <a:xfrm>
                <a:off x="640" y="3510"/>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11" name="Rectangle 467"/>
              <p:cNvSpPr>
                <a:spLocks noChangeArrowheads="1"/>
              </p:cNvSpPr>
              <p:nvPr/>
            </p:nvSpPr>
            <p:spPr bwMode="auto">
              <a:xfrm>
                <a:off x="660" y="3510"/>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12" name="Rectangle 468"/>
              <p:cNvSpPr>
                <a:spLocks noChangeArrowheads="1"/>
              </p:cNvSpPr>
              <p:nvPr/>
            </p:nvSpPr>
            <p:spPr bwMode="auto">
              <a:xfrm>
                <a:off x="681" y="3510"/>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13" name="Rectangle 469"/>
              <p:cNvSpPr>
                <a:spLocks noChangeArrowheads="1"/>
              </p:cNvSpPr>
              <p:nvPr/>
            </p:nvSpPr>
            <p:spPr bwMode="auto">
              <a:xfrm>
                <a:off x="700" y="3506"/>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14" name="Rectangle 470"/>
              <p:cNvSpPr>
                <a:spLocks noChangeArrowheads="1"/>
              </p:cNvSpPr>
              <p:nvPr/>
            </p:nvSpPr>
            <p:spPr bwMode="auto">
              <a:xfrm>
                <a:off x="719" y="3500"/>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15" name="Rectangle 471"/>
              <p:cNvSpPr>
                <a:spLocks noChangeArrowheads="1"/>
              </p:cNvSpPr>
              <p:nvPr/>
            </p:nvSpPr>
            <p:spPr bwMode="auto">
              <a:xfrm>
                <a:off x="740" y="3496"/>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16" name="Rectangle 472"/>
              <p:cNvSpPr>
                <a:spLocks noChangeArrowheads="1"/>
              </p:cNvSpPr>
              <p:nvPr/>
            </p:nvSpPr>
            <p:spPr bwMode="auto">
              <a:xfrm>
                <a:off x="760" y="3491"/>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17" name="Rectangle 473"/>
              <p:cNvSpPr>
                <a:spLocks noChangeArrowheads="1"/>
              </p:cNvSpPr>
              <p:nvPr/>
            </p:nvSpPr>
            <p:spPr bwMode="auto">
              <a:xfrm>
                <a:off x="77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18" name="Rectangle 474"/>
              <p:cNvSpPr>
                <a:spLocks noChangeArrowheads="1"/>
              </p:cNvSpPr>
              <p:nvPr/>
            </p:nvSpPr>
            <p:spPr bwMode="auto">
              <a:xfrm>
                <a:off x="800"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19" name="Rectangle 475"/>
              <p:cNvSpPr>
                <a:spLocks noChangeArrowheads="1"/>
              </p:cNvSpPr>
              <p:nvPr/>
            </p:nvSpPr>
            <p:spPr bwMode="auto">
              <a:xfrm>
                <a:off x="81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20" name="Rectangle 476"/>
              <p:cNvSpPr>
                <a:spLocks noChangeArrowheads="1"/>
              </p:cNvSpPr>
              <p:nvPr/>
            </p:nvSpPr>
            <p:spPr bwMode="auto">
              <a:xfrm>
                <a:off x="840" y="348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21" name="Rectangle 477"/>
              <p:cNvSpPr>
                <a:spLocks noChangeArrowheads="1"/>
              </p:cNvSpPr>
              <p:nvPr/>
            </p:nvSpPr>
            <p:spPr bwMode="auto">
              <a:xfrm>
                <a:off x="859" y="348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22" name="Rectangle 478"/>
              <p:cNvSpPr>
                <a:spLocks noChangeArrowheads="1"/>
              </p:cNvSpPr>
              <p:nvPr/>
            </p:nvSpPr>
            <p:spPr bwMode="auto">
              <a:xfrm>
                <a:off x="87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23" name="Rectangle 479"/>
              <p:cNvSpPr>
                <a:spLocks noChangeArrowheads="1"/>
              </p:cNvSpPr>
              <p:nvPr/>
            </p:nvSpPr>
            <p:spPr bwMode="auto">
              <a:xfrm>
                <a:off x="900"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24" name="Rectangle 480"/>
              <p:cNvSpPr>
                <a:spLocks noChangeArrowheads="1"/>
              </p:cNvSpPr>
              <p:nvPr/>
            </p:nvSpPr>
            <p:spPr bwMode="auto">
              <a:xfrm>
                <a:off x="91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25" name="Rectangle 481"/>
              <p:cNvSpPr>
                <a:spLocks noChangeArrowheads="1"/>
              </p:cNvSpPr>
              <p:nvPr/>
            </p:nvSpPr>
            <p:spPr bwMode="auto">
              <a:xfrm>
                <a:off x="940"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26" name="Rectangle 482"/>
              <p:cNvSpPr>
                <a:spLocks noChangeArrowheads="1"/>
              </p:cNvSpPr>
              <p:nvPr/>
            </p:nvSpPr>
            <p:spPr bwMode="auto">
              <a:xfrm>
                <a:off x="959" y="348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27" name="Rectangle 483"/>
              <p:cNvSpPr>
                <a:spLocks noChangeArrowheads="1"/>
              </p:cNvSpPr>
              <p:nvPr/>
            </p:nvSpPr>
            <p:spPr bwMode="auto">
              <a:xfrm>
                <a:off x="978" y="348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28" name="Rectangle 484"/>
              <p:cNvSpPr>
                <a:spLocks noChangeArrowheads="1"/>
              </p:cNvSpPr>
              <p:nvPr/>
            </p:nvSpPr>
            <p:spPr bwMode="auto">
              <a:xfrm>
                <a:off x="1000"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29" name="Rectangle 485"/>
              <p:cNvSpPr>
                <a:spLocks noChangeArrowheads="1"/>
              </p:cNvSpPr>
              <p:nvPr/>
            </p:nvSpPr>
            <p:spPr bwMode="auto">
              <a:xfrm>
                <a:off x="101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0" name="Rectangle 486"/>
              <p:cNvSpPr>
                <a:spLocks noChangeArrowheads="1"/>
              </p:cNvSpPr>
              <p:nvPr/>
            </p:nvSpPr>
            <p:spPr bwMode="auto">
              <a:xfrm>
                <a:off x="1040"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1" name="Rectangle 487"/>
              <p:cNvSpPr>
                <a:spLocks noChangeArrowheads="1"/>
              </p:cNvSpPr>
              <p:nvPr/>
            </p:nvSpPr>
            <p:spPr bwMode="auto">
              <a:xfrm>
                <a:off x="105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2" name="Rectangle 488"/>
              <p:cNvSpPr>
                <a:spLocks noChangeArrowheads="1"/>
              </p:cNvSpPr>
              <p:nvPr/>
            </p:nvSpPr>
            <p:spPr bwMode="auto">
              <a:xfrm>
                <a:off x="1078" y="348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33" name="Rectangle 489"/>
              <p:cNvSpPr>
                <a:spLocks noChangeArrowheads="1"/>
              </p:cNvSpPr>
              <p:nvPr/>
            </p:nvSpPr>
            <p:spPr bwMode="auto">
              <a:xfrm>
                <a:off x="1099" y="348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34" name="Rectangle 490"/>
              <p:cNvSpPr>
                <a:spLocks noChangeArrowheads="1"/>
              </p:cNvSpPr>
              <p:nvPr/>
            </p:nvSpPr>
            <p:spPr bwMode="auto">
              <a:xfrm>
                <a:off x="1119"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5" name="Rectangle 491"/>
              <p:cNvSpPr>
                <a:spLocks noChangeArrowheads="1"/>
              </p:cNvSpPr>
              <p:nvPr/>
            </p:nvSpPr>
            <p:spPr bwMode="auto">
              <a:xfrm>
                <a:off x="1138" y="348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6" name="Rectangle 492"/>
              <p:cNvSpPr>
                <a:spLocks noChangeArrowheads="1"/>
              </p:cNvSpPr>
              <p:nvPr/>
            </p:nvSpPr>
            <p:spPr bwMode="auto">
              <a:xfrm>
                <a:off x="1159" y="348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7" name="Rectangle 493"/>
              <p:cNvSpPr>
                <a:spLocks noChangeArrowheads="1"/>
              </p:cNvSpPr>
              <p:nvPr/>
            </p:nvSpPr>
            <p:spPr bwMode="auto">
              <a:xfrm>
                <a:off x="1178" y="347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38" name="Rectangle 494"/>
              <p:cNvSpPr>
                <a:spLocks noChangeArrowheads="1"/>
              </p:cNvSpPr>
              <p:nvPr/>
            </p:nvSpPr>
            <p:spPr bwMode="auto">
              <a:xfrm>
                <a:off x="1199" y="3469"/>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39" name="Rectangle 495"/>
              <p:cNvSpPr>
                <a:spLocks noChangeArrowheads="1"/>
              </p:cNvSpPr>
              <p:nvPr/>
            </p:nvSpPr>
            <p:spPr bwMode="auto">
              <a:xfrm>
                <a:off x="1218" y="3460"/>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40" name="Rectangle 496"/>
              <p:cNvSpPr>
                <a:spLocks noChangeArrowheads="1"/>
              </p:cNvSpPr>
              <p:nvPr/>
            </p:nvSpPr>
            <p:spPr bwMode="auto">
              <a:xfrm>
                <a:off x="1238" y="3450"/>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41" name="Rectangle 497"/>
              <p:cNvSpPr>
                <a:spLocks noChangeArrowheads="1"/>
              </p:cNvSpPr>
              <p:nvPr/>
            </p:nvSpPr>
            <p:spPr bwMode="auto">
              <a:xfrm>
                <a:off x="1259" y="344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42" name="Rectangle 498"/>
              <p:cNvSpPr>
                <a:spLocks noChangeArrowheads="1"/>
              </p:cNvSpPr>
              <p:nvPr/>
            </p:nvSpPr>
            <p:spPr bwMode="auto">
              <a:xfrm>
                <a:off x="1278" y="343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43" name="Rectangle 499"/>
              <p:cNvSpPr>
                <a:spLocks noChangeArrowheads="1"/>
              </p:cNvSpPr>
              <p:nvPr/>
            </p:nvSpPr>
            <p:spPr bwMode="auto">
              <a:xfrm>
                <a:off x="1299" y="343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44" name="Rectangle 500"/>
              <p:cNvSpPr>
                <a:spLocks noChangeArrowheads="1"/>
              </p:cNvSpPr>
              <p:nvPr/>
            </p:nvSpPr>
            <p:spPr bwMode="auto">
              <a:xfrm>
                <a:off x="1318" y="343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45" name="Rectangle 501"/>
              <p:cNvSpPr>
                <a:spLocks noChangeArrowheads="1"/>
              </p:cNvSpPr>
              <p:nvPr/>
            </p:nvSpPr>
            <p:spPr bwMode="auto">
              <a:xfrm>
                <a:off x="1337" y="343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46" name="Rectangle 502"/>
              <p:cNvSpPr>
                <a:spLocks noChangeArrowheads="1"/>
              </p:cNvSpPr>
              <p:nvPr/>
            </p:nvSpPr>
            <p:spPr bwMode="auto">
              <a:xfrm>
                <a:off x="1359" y="343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47" name="Rectangle 503"/>
              <p:cNvSpPr>
                <a:spLocks noChangeArrowheads="1"/>
              </p:cNvSpPr>
              <p:nvPr/>
            </p:nvSpPr>
            <p:spPr bwMode="auto">
              <a:xfrm>
                <a:off x="1378" y="3429"/>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48" name="Rectangle 504"/>
              <p:cNvSpPr>
                <a:spLocks noChangeArrowheads="1"/>
              </p:cNvSpPr>
              <p:nvPr/>
            </p:nvSpPr>
            <p:spPr bwMode="auto">
              <a:xfrm>
                <a:off x="1399" y="3427"/>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49" name="Rectangle 505"/>
              <p:cNvSpPr>
                <a:spLocks noChangeArrowheads="1"/>
              </p:cNvSpPr>
              <p:nvPr/>
            </p:nvSpPr>
            <p:spPr bwMode="auto">
              <a:xfrm>
                <a:off x="1418" y="3425"/>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50" name="Rectangle 506"/>
              <p:cNvSpPr>
                <a:spLocks noChangeArrowheads="1"/>
              </p:cNvSpPr>
              <p:nvPr/>
            </p:nvSpPr>
            <p:spPr bwMode="auto">
              <a:xfrm>
                <a:off x="1437" y="3421"/>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51" name="Rectangle 507"/>
              <p:cNvSpPr>
                <a:spLocks noChangeArrowheads="1"/>
              </p:cNvSpPr>
              <p:nvPr/>
            </p:nvSpPr>
            <p:spPr bwMode="auto">
              <a:xfrm>
                <a:off x="1458" y="3419"/>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52" name="Rectangle 508"/>
              <p:cNvSpPr>
                <a:spLocks noChangeArrowheads="1"/>
              </p:cNvSpPr>
              <p:nvPr/>
            </p:nvSpPr>
            <p:spPr bwMode="auto">
              <a:xfrm>
                <a:off x="1478" y="3414"/>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53" name="Rectangle 509"/>
              <p:cNvSpPr>
                <a:spLocks noChangeArrowheads="1"/>
              </p:cNvSpPr>
              <p:nvPr/>
            </p:nvSpPr>
            <p:spPr bwMode="auto">
              <a:xfrm>
                <a:off x="1497" y="3406"/>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54" name="Rectangle 510"/>
              <p:cNvSpPr>
                <a:spLocks noChangeArrowheads="1"/>
              </p:cNvSpPr>
              <p:nvPr/>
            </p:nvSpPr>
            <p:spPr bwMode="auto">
              <a:xfrm>
                <a:off x="1518" y="3400"/>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55" name="Rectangle 511"/>
              <p:cNvSpPr>
                <a:spLocks noChangeArrowheads="1"/>
              </p:cNvSpPr>
              <p:nvPr/>
            </p:nvSpPr>
            <p:spPr bwMode="auto">
              <a:xfrm>
                <a:off x="1537" y="3396"/>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56" name="Rectangle 512"/>
              <p:cNvSpPr>
                <a:spLocks noChangeArrowheads="1"/>
              </p:cNvSpPr>
              <p:nvPr/>
            </p:nvSpPr>
            <p:spPr bwMode="auto">
              <a:xfrm>
                <a:off x="1558" y="339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57" name="Rectangle 513"/>
              <p:cNvSpPr>
                <a:spLocks noChangeArrowheads="1"/>
              </p:cNvSpPr>
              <p:nvPr/>
            </p:nvSpPr>
            <p:spPr bwMode="auto">
              <a:xfrm>
                <a:off x="1577" y="3391"/>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58" name="Rectangle 514"/>
              <p:cNvSpPr>
                <a:spLocks noChangeArrowheads="1"/>
              </p:cNvSpPr>
              <p:nvPr/>
            </p:nvSpPr>
            <p:spPr bwMode="auto">
              <a:xfrm>
                <a:off x="1597" y="338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59" name="Rectangle 515"/>
              <p:cNvSpPr>
                <a:spLocks noChangeArrowheads="1"/>
              </p:cNvSpPr>
              <p:nvPr/>
            </p:nvSpPr>
            <p:spPr bwMode="auto">
              <a:xfrm>
                <a:off x="1618" y="3379"/>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60" name="Rectangle 516"/>
              <p:cNvSpPr>
                <a:spLocks noChangeArrowheads="1"/>
              </p:cNvSpPr>
              <p:nvPr/>
            </p:nvSpPr>
            <p:spPr bwMode="auto">
              <a:xfrm>
                <a:off x="1637" y="3371"/>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61" name="Rectangle 517"/>
              <p:cNvSpPr>
                <a:spLocks noChangeArrowheads="1"/>
              </p:cNvSpPr>
              <p:nvPr/>
            </p:nvSpPr>
            <p:spPr bwMode="auto">
              <a:xfrm>
                <a:off x="1658" y="3364"/>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62" name="Rectangle 518"/>
              <p:cNvSpPr>
                <a:spLocks noChangeArrowheads="1"/>
              </p:cNvSpPr>
              <p:nvPr/>
            </p:nvSpPr>
            <p:spPr bwMode="auto">
              <a:xfrm>
                <a:off x="1677" y="3358"/>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63" name="Rectangle 519"/>
              <p:cNvSpPr>
                <a:spLocks noChangeArrowheads="1"/>
              </p:cNvSpPr>
              <p:nvPr/>
            </p:nvSpPr>
            <p:spPr bwMode="auto">
              <a:xfrm>
                <a:off x="1696" y="3350"/>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64" name="Rectangle 520"/>
              <p:cNvSpPr>
                <a:spLocks noChangeArrowheads="1"/>
              </p:cNvSpPr>
              <p:nvPr/>
            </p:nvSpPr>
            <p:spPr bwMode="auto">
              <a:xfrm>
                <a:off x="1718" y="334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65" name="Rectangle 521"/>
              <p:cNvSpPr>
                <a:spLocks noChangeArrowheads="1"/>
              </p:cNvSpPr>
              <p:nvPr/>
            </p:nvSpPr>
            <p:spPr bwMode="auto">
              <a:xfrm>
                <a:off x="1737" y="333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66" name="Rectangle 522"/>
              <p:cNvSpPr>
                <a:spLocks noChangeArrowheads="1"/>
              </p:cNvSpPr>
              <p:nvPr/>
            </p:nvSpPr>
            <p:spPr bwMode="auto">
              <a:xfrm>
                <a:off x="1758" y="333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67" name="Rectangle 523"/>
              <p:cNvSpPr>
                <a:spLocks noChangeArrowheads="1"/>
              </p:cNvSpPr>
              <p:nvPr/>
            </p:nvSpPr>
            <p:spPr bwMode="auto">
              <a:xfrm>
                <a:off x="1777" y="333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68" name="Rectangle 524"/>
              <p:cNvSpPr>
                <a:spLocks noChangeArrowheads="1"/>
              </p:cNvSpPr>
              <p:nvPr/>
            </p:nvSpPr>
            <p:spPr bwMode="auto">
              <a:xfrm>
                <a:off x="1796" y="333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69" name="Rectangle 525"/>
              <p:cNvSpPr>
                <a:spLocks noChangeArrowheads="1"/>
              </p:cNvSpPr>
              <p:nvPr/>
            </p:nvSpPr>
            <p:spPr bwMode="auto">
              <a:xfrm>
                <a:off x="1817" y="333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70" name="Rectangle 526"/>
              <p:cNvSpPr>
                <a:spLocks noChangeArrowheads="1"/>
              </p:cNvSpPr>
              <p:nvPr/>
            </p:nvSpPr>
            <p:spPr bwMode="auto">
              <a:xfrm>
                <a:off x="1837" y="333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71" name="Rectangle 527"/>
              <p:cNvSpPr>
                <a:spLocks noChangeArrowheads="1"/>
              </p:cNvSpPr>
              <p:nvPr/>
            </p:nvSpPr>
            <p:spPr bwMode="auto">
              <a:xfrm>
                <a:off x="1856" y="3327"/>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72" name="Rectangle 528"/>
              <p:cNvSpPr>
                <a:spLocks noChangeArrowheads="1"/>
              </p:cNvSpPr>
              <p:nvPr/>
            </p:nvSpPr>
            <p:spPr bwMode="auto">
              <a:xfrm>
                <a:off x="1877" y="3318"/>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73" name="Rectangle 529"/>
              <p:cNvSpPr>
                <a:spLocks noChangeArrowheads="1"/>
              </p:cNvSpPr>
              <p:nvPr/>
            </p:nvSpPr>
            <p:spPr bwMode="auto">
              <a:xfrm>
                <a:off x="1896" y="3306"/>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74" name="Rectangle 530"/>
              <p:cNvSpPr>
                <a:spLocks noChangeArrowheads="1"/>
              </p:cNvSpPr>
              <p:nvPr/>
            </p:nvSpPr>
            <p:spPr bwMode="auto">
              <a:xfrm>
                <a:off x="1917" y="329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75" name="Rectangle 531"/>
              <p:cNvSpPr>
                <a:spLocks noChangeArrowheads="1"/>
              </p:cNvSpPr>
              <p:nvPr/>
            </p:nvSpPr>
            <p:spPr bwMode="auto">
              <a:xfrm>
                <a:off x="1936" y="3289"/>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76" name="Rectangle 532"/>
              <p:cNvSpPr>
                <a:spLocks noChangeArrowheads="1"/>
              </p:cNvSpPr>
              <p:nvPr/>
            </p:nvSpPr>
            <p:spPr bwMode="auto">
              <a:xfrm>
                <a:off x="1956" y="3281"/>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77" name="Rectangle 533"/>
              <p:cNvSpPr>
                <a:spLocks noChangeArrowheads="1"/>
              </p:cNvSpPr>
              <p:nvPr/>
            </p:nvSpPr>
            <p:spPr bwMode="auto">
              <a:xfrm>
                <a:off x="1977" y="3277"/>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78" name="Rectangle 534"/>
              <p:cNvSpPr>
                <a:spLocks noChangeArrowheads="1"/>
              </p:cNvSpPr>
              <p:nvPr/>
            </p:nvSpPr>
            <p:spPr bwMode="auto">
              <a:xfrm>
                <a:off x="1996" y="3276"/>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79" name="Rectangle 535"/>
              <p:cNvSpPr>
                <a:spLocks noChangeArrowheads="1"/>
              </p:cNvSpPr>
              <p:nvPr/>
            </p:nvSpPr>
            <p:spPr bwMode="auto">
              <a:xfrm>
                <a:off x="2017" y="3276"/>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80" name="Rectangle 536"/>
              <p:cNvSpPr>
                <a:spLocks noChangeArrowheads="1"/>
              </p:cNvSpPr>
              <p:nvPr/>
            </p:nvSpPr>
            <p:spPr bwMode="auto">
              <a:xfrm>
                <a:off x="2036" y="3276"/>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81" name="Rectangle 537"/>
              <p:cNvSpPr>
                <a:spLocks noChangeArrowheads="1"/>
              </p:cNvSpPr>
              <p:nvPr/>
            </p:nvSpPr>
            <p:spPr bwMode="auto">
              <a:xfrm>
                <a:off x="2055" y="3276"/>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82" name="Rectangle 538"/>
              <p:cNvSpPr>
                <a:spLocks noChangeArrowheads="1"/>
              </p:cNvSpPr>
              <p:nvPr/>
            </p:nvSpPr>
            <p:spPr bwMode="auto">
              <a:xfrm>
                <a:off x="2077" y="3276"/>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83" name="Rectangle 539"/>
              <p:cNvSpPr>
                <a:spLocks noChangeArrowheads="1"/>
              </p:cNvSpPr>
              <p:nvPr/>
            </p:nvSpPr>
            <p:spPr bwMode="auto">
              <a:xfrm>
                <a:off x="2096" y="3272"/>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84" name="Rectangle 540"/>
              <p:cNvSpPr>
                <a:spLocks noChangeArrowheads="1"/>
              </p:cNvSpPr>
              <p:nvPr/>
            </p:nvSpPr>
            <p:spPr bwMode="auto">
              <a:xfrm>
                <a:off x="2117" y="3260"/>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85" name="Rectangle 541"/>
              <p:cNvSpPr>
                <a:spLocks noChangeArrowheads="1"/>
              </p:cNvSpPr>
              <p:nvPr/>
            </p:nvSpPr>
            <p:spPr bwMode="auto">
              <a:xfrm>
                <a:off x="2136" y="324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86" name="Rectangle 542"/>
              <p:cNvSpPr>
                <a:spLocks noChangeArrowheads="1"/>
              </p:cNvSpPr>
              <p:nvPr/>
            </p:nvSpPr>
            <p:spPr bwMode="auto">
              <a:xfrm>
                <a:off x="2155" y="3235"/>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87" name="Rectangle 543"/>
              <p:cNvSpPr>
                <a:spLocks noChangeArrowheads="1"/>
              </p:cNvSpPr>
              <p:nvPr/>
            </p:nvSpPr>
            <p:spPr bwMode="auto">
              <a:xfrm>
                <a:off x="2176" y="3224"/>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88" name="Rectangle 544"/>
              <p:cNvSpPr>
                <a:spLocks noChangeArrowheads="1"/>
              </p:cNvSpPr>
              <p:nvPr/>
            </p:nvSpPr>
            <p:spPr bwMode="auto">
              <a:xfrm>
                <a:off x="2196" y="3212"/>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89" name="Rectangle 545"/>
              <p:cNvSpPr>
                <a:spLocks noChangeArrowheads="1"/>
              </p:cNvSpPr>
              <p:nvPr/>
            </p:nvSpPr>
            <p:spPr bwMode="auto">
              <a:xfrm>
                <a:off x="2215" y="3201"/>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90" name="Rectangle 546"/>
              <p:cNvSpPr>
                <a:spLocks noChangeArrowheads="1"/>
              </p:cNvSpPr>
              <p:nvPr/>
            </p:nvSpPr>
            <p:spPr bwMode="auto">
              <a:xfrm>
                <a:off x="2236" y="3199"/>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91" name="Rectangle 547"/>
              <p:cNvSpPr>
                <a:spLocks noChangeArrowheads="1"/>
              </p:cNvSpPr>
              <p:nvPr/>
            </p:nvSpPr>
            <p:spPr bwMode="auto">
              <a:xfrm>
                <a:off x="2255" y="3199"/>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92" name="Rectangle 548"/>
              <p:cNvSpPr>
                <a:spLocks noChangeArrowheads="1"/>
              </p:cNvSpPr>
              <p:nvPr/>
            </p:nvSpPr>
            <p:spPr bwMode="auto">
              <a:xfrm>
                <a:off x="2276" y="3199"/>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093" name="Rectangle 549"/>
              <p:cNvSpPr>
                <a:spLocks noChangeArrowheads="1"/>
              </p:cNvSpPr>
              <p:nvPr/>
            </p:nvSpPr>
            <p:spPr bwMode="auto">
              <a:xfrm>
                <a:off x="2295" y="3187"/>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94" name="Rectangle 550"/>
              <p:cNvSpPr>
                <a:spLocks noChangeArrowheads="1"/>
              </p:cNvSpPr>
              <p:nvPr/>
            </p:nvSpPr>
            <p:spPr bwMode="auto">
              <a:xfrm>
                <a:off x="2315" y="3170"/>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95" name="Rectangle 551"/>
              <p:cNvSpPr>
                <a:spLocks noChangeArrowheads="1"/>
              </p:cNvSpPr>
              <p:nvPr/>
            </p:nvSpPr>
            <p:spPr bwMode="auto">
              <a:xfrm>
                <a:off x="2336" y="315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96" name="Rectangle 552"/>
              <p:cNvSpPr>
                <a:spLocks noChangeArrowheads="1"/>
              </p:cNvSpPr>
              <p:nvPr/>
            </p:nvSpPr>
            <p:spPr bwMode="auto">
              <a:xfrm>
                <a:off x="2355" y="3133"/>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097" name="Rectangle 553"/>
              <p:cNvSpPr>
                <a:spLocks noChangeArrowheads="1"/>
              </p:cNvSpPr>
              <p:nvPr/>
            </p:nvSpPr>
            <p:spPr bwMode="auto">
              <a:xfrm>
                <a:off x="2376" y="3120"/>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098" name="Rectangle 554"/>
              <p:cNvSpPr>
                <a:spLocks noChangeArrowheads="1"/>
              </p:cNvSpPr>
              <p:nvPr/>
            </p:nvSpPr>
            <p:spPr bwMode="auto">
              <a:xfrm>
                <a:off x="2395" y="3110"/>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099" name="Rectangle 555"/>
              <p:cNvSpPr>
                <a:spLocks noChangeArrowheads="1"/>
              </p:cNvSpPr>
              <p:nvPr/>
            </p:nvSpPr>
            <p:spPr bwMode="auto">
              <a:xfrm>
                <a:off x="2414" y="309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00" name="Rectangle 556"/>
              <p:cNvSpPr>
                <a:spLocks noChangeArrowheads="1"/>
              </p:cNvSpPr>
              <p:nvPr/>
            </p:nvSpPr>
            <p:spPr bwMode="auto">
              <a:xfrm>
                <a:off x="2436" y="3082"/>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01" name="Rectangle 557"/>
              <p:cNvSpPr>
                <a:spLocks noChangeArrowheads="1"/>
              </p:cNvSpPr>
              <p:nvPr/>
            </p:nvSpPr>
            <p:spPr bwMode="auto">
              <a:xfrm>
                <a:off x="2455" y="3068"/>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02" name="Rectangle 558"/>
              <p:cNvSpPr>
                <a:spLocks noChangeArrowheads="1"/>
              </p:cNvSpPr>
              <p:nvPr/>
            </p:nvSpPr>
            <p:spPr bwMode="auto">
              <a:xfrm>
                <a:off x="2476" y="305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03" name="Rectangle 559"/>
              <p:cNvSpPr>
                <a:spLocks noChangeArrowheads="1"/>
              </p:cNvSpPr>
              <p:nvPr/>
            </p:nvSpPr>
            <p:spPr bwMode="auto">
              <a:xfrm>
                <a:off x="2495" y="304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04" name="Rectangle 560"/>
              <p:cNvSpPr>
                <a:spLocks noChangeArrowheads="1"/>
              </p:cNvSpPr>
              <p:nvPr/>
            </p:nvSpPr>
            <p:spPr bwMode="auto">
              <a:xfrm>
                <a:off x="2514" y="3037"/>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05" name="Rectangle 561"/>
              <p:cNvSpPr>
                <a:spLocks noChangeArrowheads="1"/>
              </p:cNvSpPr>
              <p:nvPr/>
            </p:nvSpPr>
            <p:spPr bwMode="auto">
              <a:xfrm>
                <a:off x="2535" y="3024"/>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06" name="Rectangle 562"/>
              <p:cNvSpPr>
                <a:spLocks noChangeArrowheads="1"/>
              </p:cNvSpPr>
              <p:nvPr/>
            </p:nvSpPr>
            <p:spPr bwMode="auto">
              <a:xfrm>
                <a:off x="2555" y="300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07" name="Rectangle 563"/>
              <p:cNvSpPr>
                <a:spLocks noChangeArrowheads="1"/>
              </p:cNvSpPr>
              <p:nvPr/>
            </p:nvSpPr>
            <p:spPr bwMode="auto">
              <a:xfrm>
                <a:off x="2574" y="2972"/>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08" name="Rectangle 564"/>
              <p:cNvSpPr>
                <a:spLocks noChangeArrowheads="1"/>
              </p:cNvSpPr>
              <p:nvPr/>
            </p:nvSpPr>
            <p:spPr bwMode="auto">
              <a:xfrm>
                <a:off x="2595" y="2936"/>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09" name="Rectangle 565"/>
              <p:cNvSpPr>
                <a:spLocks noChangeArrowheads="1"/>
              </p:cNvSpPr>
              <p:nvPr/>
            </p:nvSpPr>
            <p:spPr bwMode="auto">
              <a:xfrm>
                <a:off x="2614" y="2893"/>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10" name="Rectangle 566"/>
              <p:cNvSpPr>
                <a:spLocks noChangeArrowheads="1"/>
              </p:cNvSpPr>
              <p:nvPr/>
            </p:nvSpPr>
            <p:spPr bwMode="auto">
              <a:xfrm>
                <a:off x="2635" y="2847"/>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11" name="Rectangle 567"/>
              <p:cNvSpPr>
                <a:spLocks noChangeArrowheads="1"/>
              </p:cNvSpPr>
              <p:nvPr/>
            </p:nvSpPr>
            <p:spPr bwMode="auto">
              <a:xfrm>
                <a:off x="2654" y="2801"/>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12" name="Rectangle 568"/>
              <p:cNvSpPr>
                <a:spLocks noChangeArrowheads="1"/>
              </p:cNvSpPr>
              <p:nvPr/>
            </p:nvSpPr>
            <p:spPr bwMode="auto">
              <a:xfrm>
                <a:off x="2674" y="2757"/>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13" name="Rectangle 569"/>
              <p:cNvSpPr>
                <a:spLocks noChangeArrowheads="1"/>
              </p:cNvSpPr>
              <p:nvPr/>
            </p:nvSpPr>
            <p:spPr bwMode="auto">
              <a:xfrm>
                <a:off x="2695" y="2717"/>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14" name="Rectangle 570"/>
              <p:cNvSpPr>
                <a:spLocks noChangeArrowheads="1"/>
              </p:cNvSpPr>
              <p:nvPr/>
            </p:nvSpPr>
            <p:spPr bwMode="auto">
              <a:xfrm>
                <a:off x="2714" y="267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15" name="Rectangle 571"/>
              <p:cNvSpPr>
                <a:spLocks noChangeArrowheads="1"/>
              </p:cNvSpPr>
              <p:nvPr/>
            </p:nvSpPr>
            <p:spPr bwMode="auto">
              <a:xfrm>
                <a:off x="2735" y="2642"/>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16" name="Rectangle 572"/>
              <p:cNvSpPr>
                <a:spLocks noChangeArrowheads="1"/>
              </p:cNvSpPr>
              <p:nvPr/>
            </p:nvSpPr>
            <p:spPr bwMode="auto">
              <a:xfrm>
                <a:off x="2754" y="2607"/>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17" name="Rectangle 573"/>
              <p:cNvSpPr>
                <a:spLocks noChangeArrowheads="1"/>
              </p:cNvSpPr>
              <p:nvPr/>
            </p:nvSpPr>
            <p:spPr bwMode="auto">
              <a:xfrm>
                <a:off x="2773" y="2571"/>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18" name="Rectangle 574"/>
              <p:cNvSpPr>
                <a:spLocks noChangeArrowheads="1"/>
              </p:cNvSpPr>
              <p:nvPr/>
            </p:nvSpPr>
            <p:spPr bwMode="auto">
              <a:xfrm>
                <a:off x="2795" y="2519"/>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19" name="Rectangle 575"/>
              <p:cNvSpPr>
                <a:spLocks noChangeArrowheads="1"/>
              </p:cNvSpPr>
              <p:nvPr/>
            </p:nvSpPr>
            <p:spPr bwMode="auto">
              <a:xfrm>
                <a:off x="2814" y="2463"/>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20" name="Rectangle 576"/>
              <p:cNvSpPr>
                <a:spLocks noChangeArrowheads="1"/>
              </p:cNvSpPr>
              <p:nvPr/>
            </p:nvSpPr>
            <p:spPr bwMode="auto">
              <a:xfrm>
                <a:off x="2835" y="2417"/>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21" name="Rectangle 577"/>
              <p:cNvSpPr>
                <a:spLocks noChangeArrowheads="1"/>
              </p:cNvSpPr>
              <p:nvPr/>
            </p:nvSpPr>
            <p:spPr bwMode="auto">
              <a:xfrm>
                <a:off x="2854" y="237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22" name="Rectangle 578"/>
              <p:cNvSpPr>
                <a:spLocks noChangeArrowheads="1"/>
              </p:cNvSpPr>
              <p:nvPr/>
            </p:nvSpPr>
            <p:spPr bwMode="auto">
              <a:xfrm>
                <a:off x="2873" y="2341"/>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23" name="Rectangle 579"/>
              <p:cNvSpPr>
                <a:spLocks noChangeArrowheads="1"/>
              </p:cNvSpPr>
              <p:nvPr/>
            </p:nvSpPr>
            <p:spPr bwMode="auto">
              <a:xfrm>
                <a:off x="2894" y="2302"/>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24" name="Rectangle 580"/>
              <p:cNvSpPr>
                <a:spLocks noChangeArrowheads="1"/>
              </p:cNvSpPr>
              <p:nvPr/>
            </p:nvSpPr>
            <p:spPr bwMode="auto">
              <a:xfrm>
                <a:off x="2914" y="2264"/>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25" name="Rectangle 581"/>
              <p:cNvSpPr>
                <a:spLocks noChangeArrowheads="1"/>
              </p:cNvSpPr>
              <p:nvPr/>
            </p:nvSpPr>
            <p:spPr bwMode="auto">
              <a:xfrm>
                <a:off x="2933" y="2227"/>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26" name="Rectangle 582"/>
              <p:cNvSpPr>
                <a:spLocks noChangeArrowheads="1"/>
              </p:cNvSpPr>
              <p:nvPr/>
            </p:nvSpPr>
            <p:spPr bwMode="auto">
              <a:xfrm>
                <a:off x="2954" y="219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27" name="Rectangle 583"/>
              <p:cNvSpPr>
                <a:spLocks noChangeArrowheads="1"/>
              </p:cNvSpPr>
              <p:nvPr/>
            </p:nvSpPr>
            <p:spPr bwMode="auto">
              <a:xfrm>
                <a:off x="2973" y="2160"/>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28" name="Rectangle 584"/>
              <p:cNvSpPr>
                <a:spLocks noChangeArrowheads="1"/>
              </p:cNvSpPr>
              <p:nvPr/>
            </p:nvSpPr>
            <p:spPr bwMode="auto">
              <a:xfrm>
                <a:off x="2994" y="2129"/>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29" name="Rectangle 585"/>
              <p:cNvSpPr>
                <a:spLocks noChangeArrowheads="1"/>
              </p:cNvSpPr>
              <p:nvPr/>
            </p:nvSpPr>
            <p:spPr bwMode="auto">
              <a:xfrm>
                <a:off x="3013" y="2097"/>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30" name="Rectangle 586"/>
              <p:cNvSpPr>
                <a:spLocks noChangeArrowheads="1"/>
              </p:cNvSpPr>
              <p:nvPr/>
            </p:nvSpPr>
            <p:spPr bwMode="auto">
              <a:xfrm>
                <a:off x="3033" y="2064"/>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31" name="Rectangle 587"/>
              <p:cNvSpPr>
                <a:spLocks noChangeArrowheads="1"/>
              </p:cNvSpPr>
              <p:nvPr/>
            </p:nvSpPr>
            <p:spPr bwMode="auto">
              <a:xfrm>
                <a:off x="3054" y="2028"/>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32" name="Rectangle 588"/>
              <p:cNvSpPr>
                <a:spLocks noChangeArrowheads="1"/>
              </p:cNvSpPr>
              <p:nvPr/>
            </p:nvSpPr>
            <p:spPr bwMode="auto">
              <a:xfrm>
                <a:off x="3073" y="1995"/>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33" name="Rectangle 589"/>
              <p:cNvSpPr>
                <a:spLocks noChangeArrowheads="1"/>
              </p:cNvSpPr>
              <p:nvPr/>
            </p:nvSpPr>
            <p:spPr bwMode="auto">
              <a:xfrm>
                <a:off x="3094" y="1962"/>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34" name="Rectangle 590"/>
              <p:cNvSpPr>
                <a:spLocks noChangeArrowheads="1"/>
              </p:cNvSpPr>
              <p:nvPr/>
            </p:nvSpPr>
            <p:spPr bwMode="auto">
              <a:xfrm>
                <a:off x="3113" y="1932"/>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35" name="Rectangle 591"/>
              <p:cNvSpPr>
                <a:spLocks noChangeArrowheads="1"/>
              </p:cNvSpPr>
              <p:nvPr/>
            </p:nvSpPr>
            <p:spPr bwMode="auto">
              <a:xfrm>
                <a:off x="3133" y="1901"/>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36" name="Rectangle 592"/>
              <p:cNvSpPr>
                <a:spLocks noChangeArrowheads="1"/>
              </p:cNvSpPr>
              <p:nvPr/>
            </p:nvSpPr>
            <p:spPr bwMode="auto">
              <a:xfrm>
                <a:off x="3154" y="1870"/>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37" name="Rectangle 593"/>
              <p:cNvSpPr>
                <a:spLocks noChangeArrowheads="1"/>
              </p:cNvSpPr>
              <p:nvPr/>
            </p:nvSpPr>
            <p:spPr bwMode="auto">
              <a:xfrm>
                <a:off x="3173" y="1839"/>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38" name="Rectangle 594"/>
              <p:cNvSpPr>
                <a:spLocks noChangeArrowheads="1"/>
              </p:cNvSpPr>
              <p:nvPr/>
            </p:nvSpPr>
            <p:spPr bwMode="auto">
              <a:xfrm>
                <a:off x="3194" y="1813"/>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39" name="Rectangle 595"/>
              <p:cNvSpPr>
                <a:spLocks noChangeArrowheads="1"/>
              </p:cNvSpPr>
              <p:nvPr/>
            </p:nvSpPr>
            <p:spPr bwMode="auto">
              <a:xfrm>
                <a:off x="3213" y="1793"/>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40" name="Rectangle 596"/>
              <p:cNvSpPr>
                <a:spLocks noChangeArrowheads="1"/>
              </p:cNvSpPr>
              <p:nvPr/>
            </p:nvSpPr>
            <p:spPr bwMode="auto">
              <a:xfrm>
                <a:off x="3232" y="1770"/>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41" name="Rectangle 597"/>
              <p:cNvSpPr>
                <a:spLocks noChangeArrowheads="1"/>
              </p:cNvSpPr>
              <p:nvPr/>
            </p:nvSpPr>
            <p:spPr bwMode="auto">
              <a:xfrm>
                <a:off x="3253" y="1747"/>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42" name="Rectangle 598"/>
              <p:cNvSpPr>
                <a:spLocks noChangeArrowheads="1"/>
              </p:cNvSpPr>
              <p:nvPr/>
            </p:nvSpPr>
            <p:spPr bwMode="auto">
              <a:xfrm>
                <a:off x="3273" y="1719"/>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43" name="Rectangle 599"/>
              <p:cNvSpPr>
                <a:spLocks noChangeArrowheads="1"/>
              </p:cNvSpPr>
              <p:nvPr/>
            </p:nvSpPr>
            <p:spPr bwMode="auto">
              <a:xfrm>
                <a:off x="3292" y="1684"/>
                <a:ext cx="38" cy="38"/>
              </a:xfrm>
              <a:prstGeom prst="rect">
                <a:avLst/>
              </a:prstGeom>
              <a:solidFill>
                <a:srgbClr val="FF00FF"/>
              </a:solidFill>
              <a:ln w="12700">
                <a:solidFill>
                  <a:srgbClr val="FF0000"/>
                </a:solidFill>
                <a:miter lim="800000"/>
                <a:headEnd/>
                <a:tailEnd/>
              </a:ln>
            </p:spPr>
            <p:txBody>
              <a:bodyPr/>
              <a:lstStyle/>
              <a:p>
                <a:endParaRPr lang="nl-NL"/>
              </a:p>
            </p:txBody>
          </p:sp>
          <p:sp>
            <p:nvSpPr>
              <p:cNvPr id="749144" name="Rectangle 600"/>
              <p:cNvSpPr>
                <a:spLocks noChangeArrowheads="1"/>
              </p:cNvSpPr>
              <p:nvPr/>
            </p:nvSpPr>
            <p:spPr bwMode="auto">
              <a:xfrm>
                <a:off x="3313" y="1649"/>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45" name="Rectangle 601"/>
              <p:cNvSpPr>
                <a:spLocks noChangeArrowheads="1"/>
              </p:cNvSpPr>
              <p:nvPr/>
            </p:nvSpPr>
            <p:spPr bwMode="auto">
              <a:xfrm>
                <a:off x="3332" y="1615"/>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46" name="Rectangle 602"/>
              <p:cNvSpPr>
                <a:spLocks noChangeArrowheads="1"/>
              </p:cNvSpPr>
              <p:nvPr/>
            </p:nvSpPr>
            <p:spPr bwMode="auto">
              <a:xfrm>
                <a:off x="3353" y="1576"/>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47" name="Rectangle 603"/>
              <p:cNvSpPr>
                <a:spLocks noChangeArrowheads="1"/>
              </p:cNvSpPr>
              <p:nvPr/>
            </p:nvSpPr>
            <p:spPr bwMode="auto">
              <a:xfrm>
                <a:off x="3372" y="1540"/>
                <a:ext cx="39" cy="38"/>
              </a:xfrm>
              <a:prstGeom prst="rect">
                <a:avLst/>
              </a:prstGeom>
              <a:solidFill>
                <a:srgbClr val="FF00FF"/>
              </a:solidFill>
              <a:ln w="12700">
                <a:solidFill>
                  <a:srgbClr val="FF0000"/>
                </a:solidFill>
                <a:miter lim="800000"/>
                <a:headEnd/>
                <a:tailEnd/>
              </a:ln>
            </p:spPr>
            <p:txBody>
              <a:bodyPr/>
              <a:lstStyle/>
              <a:p>
                <a:endParaRPr lang="nl-NL"/>
              </a:p>
            </p:txBody>
          </p:sp>
          <p:sp>
            <p:nvSpPr>
              <p:cNvPr id="749148" name="Rectangle 604"/>
              <p:cNvSpPr>
                <a:spLocks noChangeArrowheads="1"/>
              </p:cNvSpPr>
              <p:nvPr/>
            </p:nvSpPr>
            <p:spPr bwMode="auto">
              <a:xfrm>
                <a:off x="3392" y="1502"/>
                <a:ext cx="38" cy="38"/>
              </a:xfrm>
              <a:prstGeom prst="rect">
                <a:avLst/>
              </a:prstGeom>
              <a:solidFill>
                <a:srgbClr val="FF00FF"/>
              </a:solidFill>
              <a:ln w="12700">
                <a:solidFill>
                  <a:srgbClr val="FF0000"/>
                </a:solidFill>
                <a:miter lim="800000"/>
                <a:headEnd/>
                <a:tailEnd/>
              </a:ln>
            </p:spPr>
            <p:txBody>
              <a:bodyPr/>
              <a:lstStyle/>
              <a:p>
                <a:endParaRPr lang="nl-NL"/>
              </a:p>
            </p:txBody>
          </p:sp>
        </p:grpSp>
        <p:grpSp>
          <p:nvGrpSpPr>
            <p:cNvPr id="749149" name="Group 605"/>
            <p:cNvGrpSpPr>
              <a:grpSpLocks/>
            </p:cNvGrpSpPr>
            <p:nvPr/>
          </p:nvGrpSpPr>
          <p:grpSpPr bwMode="auto">
            <a:xfrm>
              <a:off x="650" y="1415"/>
              <a:ext cx="3141" cy="2137"/>
              <a:chOff x="600" y="1415"/>
              <a:chExt cx="2899" cy="2137"/>
            </a:xfrm>
          </p:grpSpPr>
          <p:sp>
            <p:nvSpPr>
              <p:cNvPr id="749150" name="Rectangle 606"/>
              <p:cNvSpPr>
                <a:spLocks noChangeArrowheads="1"/>
              </p:cNvSpPr>
              <p:nvPr/>
            </p:nvSpPr>
            <p:spPr bwMode="auto">
              <a:xfrm>
                <a:off x="3413" y="1463"/>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51" name="Rectangle 607"/>
              <p:cNvSpPr>
                <a:spLocks noChangeArrowheads="1"/>
              </p:cNvSpPr>
              <p:nvPr/>
            </p:nvSpPr>
            <p:spPr bwMode="auto">
              <a:xfrm>
                <a:off x="3432" y="1432"/>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52" name="Rectangle 608"/>
              <p:cNvSpPr>
                <a:spLocks noChangeArrowheads="1"/>
              </p:cNvSpPr>
              <p:nvPr/>
            </p:nvSpPr>
            <p:spPr bwMode="auto">
              <a:xfrm>
                <a:off x="3453" y="1415"/>
                <a:ext cx="39" cy="39"/>
              </a:xfrm>
              <a:prstGeom prst="rect">
                <a:avLst/>
              </a:prstGeom>
              <a:solidFill>
                <a:srgbClr val="FF00FF"/>
              </a:solidFill>
              <a:ln w="12700">
                <a:solidFill>
                  <a:srgbClr val="FF0000"/>
                </a:solidFill>
                <a:miter lim="800000"/>
                <a:headEnd/>
                <a:tailEnd/>
              </a:ln>
            </p:spPr>
            <p:txBody>
              <a:bodyPr/>
              <a:lstStyle/>
              <a:p>
                <a:endParaRPr lang="nl-NL"/>
              </a:p>
            </p:txBody>
          </p:sp>
          <p:sp>
            <p:nvSpPr>
              <p:cNvPr id="749153" name="Rectangle 609"/>
              <p:cNvSpPr>
                <a:spLocks noChangeArrowheads="1"/>
              </p:cNvSpPr>
              <p:nvPr/>
            </p:nvSpPr>
            <p:spPr bwMode="auto">
              <a:xfrm>
                <a:off x="3461" y="1415"/>
                <a:ext cx="38" cy="39"/>
              </a:xfrm>
              <a:prstGeom prst="rect">
                <a:avLst/>
              </a:prstGeom>
              <a:solidFill>
                <a:srgbClr val="FF00FF"/>
              </a:solidFill>
              <a:ln w="12700">
                <a:solidFill>
                  <a:srgbClr val="FF0000"/>
                </a:solidFill>
                <a:miter lim="800000"/>
                <a:headEnd/>
                <a:tailEnd/>
              </a:ln>
            </p:spPr>
            <p:txBody>
              <a:bodyPr/>
              <a:lstStyle/>
              <a:p>
                <a:endParaRPr lang="nl-NL"/>
              </a:p>
            </p:txBody>
          </p:sp>
          <p:sp>
            <p:nvSpPr>
              <p:cNvPr id="749154" name="Freeform 610"/>
              <p:cNvSpPr>
                <a:spLocks/>
              </p:cNvSpPr>
              <p:nvPr/>
            </p:nvSpPr>
            <p:spPr bwMode="auto">
              <a:xfrm>
                <a:off x="600" y="3514"/>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55" name="Freeform 611"/>
              <p:cNvSpPr>
                <a:spLocks/>
              </p:cNvSpPr>
              <p:nvPr/>
            </p:nvSpPr>
            <p:spPr bwMode="auto">
              <a:xfrm>
                <a:off x="619" y="3514"/>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56" name="Freeform 612"/>
              <p:cNvSpPr>
                <a:spLocks/>
              </p:cNvSpPr>
              <p:nvPr/>
            </p:nvSpPr>
            <p:spPr bwMode="auto">
              <a:xfrm>
                <a:off x="640" y="3504"/>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57" name="Freeform 613"/>
              <p:cNvSpPr>
                <a:spLocks/>
              </p:cNvSpPr>
              <p:nvPr/>
            </p:nvSpPr>
            <p:spPr bwMode="auto">
              <a:xfrm>
                <a:off x="660" y="350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58" name="Freeform 614"/>
              <p:cNvSpPr>
                <a:spLocks/>
              </p:cNvSpPr>
              <p:nvPr/>
            </p:nvSpPr>
            <p:spPr bwMode="auto">
              <a:xfrm>
                <a:off x="681" y="3496"/>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59" name="Freeform 615"/>
              <p:cNvSpPr>
                <a:spLocks/>
              </p:cNvSpPr>
              <p:nvPr/>
            </p:nvSpPr>
            <p:spPr bwMode="auto">
              <a:xfrm>
                <a:off x="700" y="348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0" name="Freeform 616"/>
              <p:cNvSpPr>
                <a:spLocks/>
              </p:cNvSpPr>
              <p:nvPr/>
            </p:nvSpPr>
            <p:spPr bwMode="auto">
              <a:xfrm>
                <a:off x="719" y="3466"/>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1" name="Freeform 617"/>
              <p:cNvSpPr>
                <a:spLocks/>
              </p:cNvSpPr>
              <p:nvPr/>
            </p:nvSpPr>
            <p:spPr bwMode="auto">
              <a:xfrm>
                <a:off x="740" y="3446"/>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2" name="Freeform 618"/>
              <p:cNvSpPr>
                <a:spLocks/>
              </p:cNvSpPr>
              <p:nvPr/>
            </p:nvSpPr>
            <p:spPr bwMode="auto">
              <a:xfrm>
                <a:off x="760" y="342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3" name="Freeform 619"/>
              <p:cNvSpPr>
                <a:spLocks/>
              </p:cNvSpPr>
              <p:nvPr/>
            </p:nvSpPr>
            <p:spPr bwMode="auto">
              <a:xfrm>
                <a:off x="779" y="341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4" name="Freeform 620"/>
              <p:cNvSpPr>
                <a:spLocks/>
              </p:cNvSpPr>
              <p:nvPr/>
            </p:nvSpPr>
            <p:spPr bwMode="auto">
              <a:xfrm>
                <a:off x="800" y="341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5" name="Freeform 621"/>
              <p:cNvSpPr>
                <a:spLocks/>
              </p:cNvSpPr>
              <p:nvPr/>
            </p:nvSpPr>
            <p:spPr bwMode="auto">
              <a:xfrm>
                <a:off x="819" y="340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6" name="Freeform 622"/>
              <p:cNvSpPr>
                <a:spLocks/>
              </p:cNvSpPr>
              <p:nvPr/>
            </p:nvSpPr>
            <p:spPr bwMode="auto">
              <a:xfrm>
                <a:off x="840" y="3408"/>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7" name="Freeform 623"/>
              <p:cNvSpPr>
                <a:spLocks/>
              </p:cNvSpPr>
              <p:nvPr/>
            </p:nvSpPr>
            <p:spPr bwMode="auto">
              <a:xfrm>
                <a:off x="859" y="3408"/>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8" name="Freeform 624"/>
              <p:cNvSpPr>
                <a:spLocks/>
              </p:cNvSpPr>
              <p:nvPr/>
            </p:nvSpPr>
            <p:spPr bwMode="auto">
              <a:xfrm>
                <a:off x="879" y="340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69" name="Freeform 625"/>
              <p:cNvSpPr>
                <a:spLocks/>
              </p:cNvSpPr>
              <p:nvPr/>
            </p:nvSpPr>
            <p:spPr bwMode="auto">
              <a:xfrm>
                <a:off x="900" y="340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0" name="Freeform 626"/>
              <p:cNvSpPr>
                <a:spLocks/>
              </p:cNvSpPr>
              <p:nvPr/>
            </p:nvSpPr>
            <p:spPr bwMode="auto">
              <a:xfrm>
                <a:off x="919" y="339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1" name="Freeform 627"/>
              <p:cNvSpPr>
                <a:spLocks/>
              </p:cNvSpPr>
              <p:nvPr/>
            </p:nvSpPr>
            <p:spPr bwMode="auto">
              <a:xfrm>
                <a:off x="940" y="338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2" name="Freeform 628"/>
              <p:cNvSpPr>
                <a:spLocks/>
              </p:cNvSpPr>
              <p:nvPr/>
            </p:nvSpPr>
            <p:spPr bwMode="auto">
              <a:xfrm>
                <a:off x="959" y="3373"/>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3" name="Freeform 629"/>
              <p:cNvSpPr>
                <a:spLocks/>
              </p:cNvSpPr>
              <p:nvPr/>
            </p:nvSpPr>
            <p:spPr bwMode="auto">
              <a:xfrm>
                <a:off x="978" y="336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4" name="Freeform 630"/>
              <p:cNvSpPr>
                <a:spLocks/>
              </p:cNvSpPr>
              <p:nvPr/>
            </p:nvSpPr>
            <p:spPr bwMode="auto">
              <a:xfrm>
                <a:off x="1000" y="336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5" name="Freeform 631"/>
              <p:cNvSpPr>
                <a:spLocks/>
              </p:cNvSpPr>
              <p:nvPr/>
            </p:nvSpPr>
            <p:spPr bwMode="auto">
              <a:xfrm>
                <a:off x="1019" y="335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6" name="Freeform 632"/>
              <p:cNvSpPr>
                <a:spLocks/>
              </p:cNvSpPr>
              <p:nvPr/>
            </p:nvSpPr>
            <p:spPr bwMode="auto">
              <a:xfrm>
                <a:off x="1040" y="335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7" name="Freeform 633"/>
              <p:cNvSpPr>
                <a:spLocks/>
              </p:cNvSpPr>
              <p:nvPr/>
            </p:nvSpPr>
            <p:spPr bwMode="auto">
              <a:xfrm>
                <a:off x="1059" y="335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8" name="Freeform 634"/>
              <p:cNvSpPr>
                <a:spLocks/>
              </p:cNvSpPr>
              <p:nvPr/>
            </p:nvSpPr>
            <p:spPr bwMode="auto">
              <a:xfrm>
                <a:off x="1078" y="335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79" name="Freeform 635"/>
              <p:cNvSpPr>
                <a:spLocks/>
              </p:cNvSpPr>
              <p:nvPr/>
            </p:nvSpPr>
            <p:spPr bwMode="auto">
              <a:xfrm>
                <a:off x="1099" y="3354"/>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0" name="Freeform 636"/>
              <p:cNvSpPr>
                <a:spLocks/>
              </p:cNvSpPr>
              <p:nvPr/>
            </p:nvSpPr>
            <p:spPr bwMode="auto">
              <a:xfrm>
                <a:off x="1119" y="335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1" name="Freeform 637"/>
              <p:cNvSpPr>
                <a:spLocks/>
              </p:cNvSpPr>
              <p:nvPr/>
            </p:nvSpPr>
            <p:spPr bwMode="auto">
              <a:xfrm>
                <a:off x="1138" y="335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2" name="Freeform 638"/>
              <p:cNvSpPr>
                <a:spLocks/>
              </p:cNvSpPr>
              <p:nvPr/>
            </p:nvSpPr>
            <p:spPr bwMode="auto">
              <a:xfrm>
                <a:off x="1159" y="335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3" name="Freeform 639"/>
              <p:cNvSpPr>
                <a:spLocks/>
              </p:cNvSpPr>
              <p:nvPr/>
            </p:nvSpPr>
            <p:spPr bwMode="auto">
              <a:xfrm>
                <a:off x="1178" y="334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4" name="Freeform 640"/>
              <p:cNvSpPr>
                <a:spLocks/>
              </p:cNvSpPr>
              <p:nvPr/>
            </p:nvSpPr>
            <p:spPr bwMode="auto">
              <a:xfrm>
                <a:off x="1199" y="3329"/>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5" name="Freeform 641"/>
              <p:cNvSpPr>
                <a:spLocks/>
              </p:cNvSpPr>
              <p:nvPr/>
            </p:nvSpPr>
            <p:spPr bwMode="auto">
              <a:xfrm>
                <a:off x="1218" y="331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6" name="Freeform 642"/>
              <p:cNvSpPr>
                <a:spLocks/>
              </p:cNvSpPr>
              <p:nvPr/>
            </p:nvSpPr>
            <p:spPr bwMode="auto">
              <a:xfrm>
                <a:off x="1238" y="329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7" name="Freeform 643"/>
              <p:cNvSpPr>
                <a:spLocks/>
              </p:cNvSpPr>
              <p:nvPr/>
            </p:nvSpPr>
            <p:spPr bwMode="auto">
              <a:xfrm>
                <a:off x="1259" y="3283"/>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8" name="Freeform 644"/>
              <p:cNvSpPr>
                <a:spLocks/>
              </p:cNvSpPr>
              <p:nvPr/>
            </p:nvSpPr>
            <p:spPr bwMode="auto">
              <a:xfrm>
                <a:off x="1278" y="327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89" name="Freeform 645"/>
              <p:cNvSpPr>
                <a:spLocks/>
              </p:cNvSpPr>
              <p:nvPr/>
            </p:nvSpPr>
            <p:spPr bwMode="auto">
              <a:xfrm>
                <a:off x="1299" y="326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0" name="Freeform 646"/>
              <p:cNvSpPr>
                <a:spLocks/>
              </p:cNvSpPr>
              <p:nvPr/>
            </p:nvSpPr>
            <p:spPr bwMode="auto">
              <a:xfrm>
                <a:off x="1318" y="3262"/>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1" name="Freeform 647"/>
              <p:cNvSpPr>
                <a:spLocks/>
              </p:cNvSpPr>
              <p:nvPr/>
            </p:nvSpPr>
            <p:spPr bwMode="auto">
              <a:xfrm>
                <a:off x="1337" y="3252"/>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2" name="Freeform 648"/>
              <p:cNvSpPr>
                <a:spLocks/>
              </p:cNvSpPr>
              <p:nvPr/>
            </p:nvSpPr>
            <p:spPr bwMode="auto">
              <a:xfrm>
                <a:off x="1359" y="324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3" name="Freeform 649"/>
              <p:cNvSpPr>
                <a:spLocks/>
              </p:cNvSpPr>
              <p:nvPr/>
            </p:nvSpPr>
            <p:spPr bwMode="auto">
              <a:xfrm>
                <a:off x="1378" y="3233"/>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4" name="Freeform 650"/>
              <p:cNvSpPr>
                <a:spLocks/>
              </p:cNvSpPr>
              <p:nvPr/>
            </p:nvSpPr>
            <p:spPr bwMode="auto">
              <a:xfrm>
                <a:off x="1399" y="322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5" name="Freeform 651"/>
              <p:cNvSpPr>
                <a:spLocks/>
              </p:cNvSpPr>
              <p:nvPr/>
            </p:nvSpPr>
            <p:spPr bwMode="auto">
              <a:xfrm>
                <a:off x="1418" y="321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6" name="Freeform 652"/>
              <p:cNvSpPr>
                <a:spLocks/>
              </p:cNvSpPr>
              <p:nvPr/>
            </p:nvSpPr>
            <p:spPr bwMode="auto">
              <a:xfrm>
                <a:off x="1437" y="3203"/>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7" name="Freeform 653"/>
              <p:cNvSpPr>
                <a:spLocks/>
              </p:cNvSpPr>
              <p:nvPr/>
            </p:nvSpPr>
            <p:spPr bwMode="auto">
              <a:xfrm>
                <a:off x="1458" y="3193"/>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8" name="Freeform 654"/>
              <p:cNvSpPr>
                <a:spLocks/>
              </p:cNvSpPr>
              <p:nvPr/>
            </p:nvSpPr>
            <p:spPr bwMode="auto">
              <a:xfrm>
                <a:off x="1478" y="318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199" name="Freeform 655"/>
              <p:cNvSpPr>
                <a:spLocks/>
              </p:cNvSpPr>
              <p:nvPr/>
            </p:nvSpPr>
            <p:spPr bwMode="auto">
              <a:xfrm>
                <a:off x="1497" y="316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0" name="Freeform 656"/>
              <p:cNvSpPr>
                <a:spLocks/>
              </p:cNvSpPr>
              <p:nvPr/>
            </p:nvSpPr>
            <p:spPr bwMode="auto">
              <a:xfrm>
                <a:off x="1518" y="315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1" name="Freeform 657"/>
              <p:cNvSpPr>
                <a:spLocks/>
              </p:cNvSpPr>
              <p:nvPr/>
            </p:nvSpPr>
            <p:spPr bwMode="auto">
              <a:xfrm>
                <a:off x="1537" y="314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2" name="Freeform 658"/>
              <p:cNvSpPr>
                <a:spLocks/>
              </p:cNvSpPr>
              <p:nvPr/>
            </p:nvSpPr>
            <p:spPr bwMode="auto">
              <a:xfrm>
                <a:off x="1558" y="3139"/>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3" name="Freeform 659"/>
              <p:cNvSpPr>
                <a:spLocks/>
              </p:cNvSpPr>
              <p:nvPr/>
            </p:nvSpPr>
            <p:spPr bwMode="auto">
              <a:xfrm>
                <a:off x="1577" y="3132"/>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4" name="Freeform 660"/>
              <p:cNvSpPr>
                <a:spLocks/>
              </p:cNvSpPr>
              <p:nvPr/>
            </p:nvSpPr>
            <p:spPr bwMode="auto">
              <a:xfrm>
                <a:off x="1597" y="312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5" name="Freeform 661"/>
              <p:cNvSpPr>
                <a:spLocks/>
              </p:cNvSpPr>
              <p:nvPr/>
            </p:nvSpPr>
            <p:spPr bwMode="auto">
              <a:xfrm>
                <a:off x="1618" y="3108"/>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6" name="Freeform 662"/>
              <p:cNvSpPr>
                <a:spLocks/>
              </p:cNvSpPr>
              <p:nvPr/>
            </p:nvSpPr>
            <p:spPr bwMode="auto">
              <a:xfrm>
                <a:off x="1637" y="309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7" name="Freeform 663"/>
              <p:cNvSpPr>
                <a:spLocks/>
              </p:cNvSpPr>
              <p:nvPr/>
            </p:nvSpPr>
            <p:spPr bwMode="auto">
              <a:xfrm>
                <a:off x="1658" y="308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8" name="Freeform 664"/>
              <p:cNvSpPr>
                <a:spLocks/>
              </p:cNvSpPr>
              <p:nvPr/>
            </p:nvSpPr>
            <p:spPr bwMode="auto">
              <a:xfrm>
                <a:off x="1677" y="3074"/>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09" name="Freeform 665"/>
              <p:cNvSpPr>
                <a:spLocks/>
              </p:cNvSpPr>
              <p:nvPr/>
            </p:nvSpPr>
            <p:spPr bwMode="auto">
              <a:xfrm>
                <a:off x="1696" y="3060"/>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0" name="Freeform 666"/>
              <p:cNvSpPr>
                <a:spLocks/>
              </p:cNvSpPr>
              <p:nvPr/>
            </p:nvSpPr>
            <p:spPr bwMode="auto">
              <a:xfrm>
                <a:off x="1718" y="304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1" name="Freeform 667"/>
              <p:cNvSpPr>
                <a:spLocks/>
              </p:cNvSpPr>
              <p:nvPr/>
            </p:nvSpPr>
            <p:spPr bwMode="auto">
              <a:xfrm>
                <a:off x="1737" y="3039"/>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2" name="Freeform 668"/>
              <p:cNvSpPr>
                <a:spLocks/>
              </p:cNvSpPr>
              <p:nvPr/>
            </p:nvSpPr>
            <p:spPr bwMode="auto">
              <a:xfrm>
                <a:off x="1758" y="303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3" name="Freeform 669"/>
              <p:cNvSpPr>
                <a:spLocks/>
              </p:cNvSpPr>
              <p:nvPr/>
            </p:nvSpPr>
            <p:spPr bwMode="auto">
              <a:xfrm>
                <a:off x="1777" y="303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4" name="Freeform 670"/>
              <p:cNvSpPr>
                <a:spLocks/>
              </p:cNvSpPr>
              <p:nvPr/>
            </p:nvSpPr>
            <p:spPr bwMode="auto">
              <a:xfrm>
                <a:off x="1796" y="3030"/>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5" name="Freeform 671"/>
              <p:cNvSpPr>
                <a:spLocks/>
              </p:cNvSpPr>
              <p:nvPr/>
            </p:nvSpPr>
            <p:spPr bwMode="auto">
              <a:xfrm>
                <a:off x="1817" y="3028"/>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6" name="Freeform 672"/>
              <p:cNvSpPr>
                <a:spLocks/>
              </p:cNvSpPr>
              <p:nvPr/>
            </p:nvSpPr>
            <p:spPr bwMode="auto">
              <a:xfrm>
                <a:off x="1837" y="301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7" name="Freeform 673"/>
              <p:cNvSpPr>
                <a:spLocks/>
              </p:cNvSpPr>
              <p:nvPr/>
            </p:nvSpPr>
            <p:spPr bwMode="auto">
              <a:xfrm>
                <a:off x="1856" y="300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8" name="Freeform 674"/>
              <p:cNvSpPr>
                <a:spLocks/>
              </p:cNvSpPr>
              <p:nvPr/>
            </p:nvSpPr>
            <p:spPr bwMode="auto">
              <a:xfrm>
                <a:off x="1877" y="2989"/>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19" name="Freeform 675"/>
              <p:cNvSpPr>
                <a:spLocks/>
              </p:cNvSpPr>
              <p:nvPr/>
            </p:nvSpPr>
            <p:spPr bwMode="auto">
              <a:xfrm>
                <a:off x="1896" y="297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0" name="Freeform 676"/>
              <p:cNvSpPr>
                <a:spLocks/>
              </p:cNvSpPr>
              <p:nvPr/>
            </p:nvSpPr>
            <p:spPr bwMode="auto">
              <a:xfrm>
                <a:off x="1917" y="2961"/>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1" name="Freeform 677"/>
              <p:cNvSpPr>
                <a:spLocks/>
              </p:cNvSpPr>
              <p:nvPr/>
            </p:nvSpPr>
            <p:spPr bwMode="auto">
              <a:xfrm>
                <a:off x="1936" y="2947"/>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2" name="Freeform 678"/>
              <p:cNvSpPr>
                <a:spLocks/>
              </p:cNvSpPr>
              <p:nvPr/>
            </p:nvSpPr>
            <p:spPr bwMode="auto">
              <a:xfrm>
                <a:off x="1956" y="293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3" name="Freeform 679"/>
              <p:cNvSpPr>
                <a:spLocks/>
              </p:cNvSpPr>
              <p:nvPr/>
            </p:nvSpPr>
            <p:spPr bwMode="auto">
              <a:xfrm>
                <a:off x="1977" y="292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4" name="Freeform 680"/>
              <p:cNvSpPr>
                <a:spLocks/>
              </p:cNvSpPr>
              <p:nvPr/>
            </p:nvSpPr>
            <p:spPr bwMode="auto">
              <a:xfrm>
                <a:off x="1996" y="2920"/>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5" name="Freeform 681"/>
              <p:cNvSpPr>
                <a:spLocks/>
              </p:cNvSpPr>
              <p:nvPr/>
            </p:nvSpPr>
            <p:spPr bwMode="auto">
              <a:xfrm>
                <a:off x="2017" y="2920"/>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6" name="Freeform 682"/>
              <p:cNvSpPr>
                <a:spLocks/>
              </p:cNvSpPr>
              <p:nvPr/>
            </p:nvSpPr>
            <p:spPr bwMode="auto">
              <a:xfrm>
                <a:off x="2036" y="2920"/>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7" name="Freeform 683"/>
              <p:cNvSpPr>
                <a:spLocks/>
              </p:cNvSpPr>
              <p:nvPr/>
            </p:nvSpPr>
            <p:spPr bwMode="auto">
              <a:xfrm>
                <a:off x="2055" y="2920"/>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8" name="Freeform 684"/>
              <p:cNvSpPr>
                <a:spLocks/>
              </p:cNvSpPr>
              <p:nvPr/>
            </p:nvSpPr>
            <p:spPr bwMode="auto">
              <a:xfrm>
                <a:off x="2077" y="2920"/>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29" name="Freeform 685"/>
              <p:cNvSpPr>
                <a:spLocks/>
              </p:cNvSpPr>
              <p:nvPr/>
            </p:nvSpPr>
            <p:spPr bwMode="auto">
              <a:xfrm>
                <a:off x="2096" y="290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0" name="Freeform 686"/>
              <p:cNvSpPr>
                <a:spLocks/>
              </p:cNvSpPr>
              <p:nvPr/>
            </p:nvSpPr>
            <p:spPr bwMode="auto">
              <a:xfrm>
                <a:off x="2117" y="289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1" name="Freeform 687"/>
              <p:cNvSpPr>
                <a:spLocks/>
              </p:cNvSpPr>
              <p:nvPr/>
            </p:nvSpPr>
            <p:spPr bwMode="auto">
              <a:xfrm>
                <a:off x="2136" y="2876"/>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2" name="Freeform 688"/>
              <p:cNvSpPr>
                <a:spLocks/>
              </p:cNvSpPr>
              <p:nvPr/>
            </p:nvSpPr>
            <p:spPr bwMode="auto">
              <a:xfrm>
                <a:off x="2155" y="2861"/>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3" name="Freeform 689"/>
              <p:cNvSpPr>
                <a:spLocks/>
              </p:cNvSpPr>
              <p:nvPr/>
            </p:nvSpPr>
            <p:spPr bwMode="auto">
              <a:xfrm>
                <a:off x="2176" y="2847"/>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4" name="Freeform 690"/>
              <p:cNvSpPr>
                <a:spLocks/>
              </p:cNvSpPr>
              <p:nvPr/>
            </p:nvSpPr>
            <p:spPr bwMode="auto">
              <a:xfrm>
                <a:off x="2196" y="283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5" name="Freeform 691"/>
              <p:cNvSpPr>
                <a:spLocks/>
              </p:cNvSpPr>
              <p:nvPr/>
            </p:nvSpPr>
            <p:spPr bwMode="auto">
              <a:xfrm>
                <a:off x="2215" y="281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6" name="Freeform 692"/>
              <p:cNvSpPr>
                <a:spLocks/>
              </p:cNvSpPr>
              <p:nvPr/>
            </p:nvSpPr>
            <p:spPr bwMode="auto">
              <a:xfrm>
                <a:off x="2236" y="281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7" name="Freeform 693"/>
              <p:cNvSpPr>
                <a:spLocks/>
              </p:cNvSpPr>
              <p:nvPr/>
            </p:nvSpPr>
            <p:spPr bwMode="auto">
              <a:xfrm>
                <a:off x="2255" y="2815"/>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8" name="Freeform 694"/>
              <p:cNvSpPr>
                <a:spLocks/>
              </p:cNvSpPr>
              <p:nvPr/>
            </p:nvSpPr>
            <p:spPr bwMode="auto">
              <a:xfrm>
                <a:off x="2276" y="2813"/>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39" name="Freeform 695"/>
              <p:cNvSpPr>
                <a:spLocks/>
              </p:cNvSpPr>
              <p:nvPr/>
            </p:nvSpPr>
            <p:spPr bwMode="auto">
              <a:xfrm>
                <a:off x="2295" y="2803"/>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0" name="Freeform 696"/>
              <p:cNvSpPr>
                <a:spLocks/>
              </p:cNvSpPr>
              <p:nvPr/>
            </p:nvSpPr>
            <p:spPr bwMode="auto">
              <a:xfrm>
                <a:off x="2315" y="278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1" name="Freeform 697"/>
              <p:cNvSpPr>
                <a:spLocks/>
              </p:cNvSpPr>
              <p:nvPr/>
            </p:nvSpPr>
            <p:spPr bwMode="auto">
              <a:xfrm>
                <a:off x="2336" y="276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2" name="Freeform 698"/>
              <p:cNvSpPr>
                <a:spLocks/>
              </p:cNvSpPr>
              <p:nvPr/>
            </p:nvSpPr>
            <p:spPr bwMode="auto">
              <a:xfrm>
                <a:off x="2355" y="275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3" name="Freeform 699"/>
              <p:cNvSpPr>
                <a:spLocks/>
              </p:cNvSpPr>
              <p:nvPr/>
            </p:nvSpPr>
            <p:spPr bwMode="auto">
              <a:xfrm>
                <a:off x="2376" y="273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4" name="Freeform 700"/>
              <p:cNvSpPr>
                <a:spLocks/>
              </p:cNvSpPr>
              <p:nvPr/>
            </p:nvSpPr>
            <p:spPr bwMode="auto">
              <a:xfrm>
                <a:off x="2395" y="2728"/>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5" name="Freeform 701"/>
              <p:cNvSpPr>
                <a:spLocks/>
              </p:cNvSpPr>
              <p:nvPr/>
            </p:nvSpPr>
            <p:spPr bwMode="auto">
              <a:xfrm>
                <a:off x="2414" y="2719"/>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6" name="Freeform 702"/>
              <p:cNvSpPr>
                <a:spLocks/>
              </p:cNvSpPr>
              <p:nvPr/>
            </p:nvSpPr>
            <p:spPr bwMode="auto">
              <a:xfrm>
                <a:off x="2436" y="2709"/>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7" name="Freeform 703"/>
              <p:cNvSpPr>
                <a:spLocks/>
              </p:cNvSpPr>
              <p:nvPr/>
            </p:nvSpPr>
            <p:spPr bwMode="auto">
              <a:xfrm>
                <a:off x="2455" y="270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8" name="Freeform 704"/>
              <p:cNvSpPr>
                <a:spLocks/>
              </p:cNvSpPr>
              <p:nvPr/>
            </p:nvSpPr>
            <p:spPr bwMode="auto">
              <a:xfrm>
                <a:off x="2476" y="269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49" name="Freeform 705"/>
              <p:cNvSpPr>
                <a:spLocks/>
              </p:cNvSpPr>
              <p:nvPr/>
            </p:nvSpPr>
            <p:spPr bwMode="auto">
              <a:xfrm>
                <a:off x="2495" y="2696"/>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0" name="Freeform 706"/>
              <p:cNvSpPr>
                <a:spLocks/>
              </p:cNvSpPr>
              <p:nvPr/>
            </p:nvSpPr>
            <p:spPr bwMode="auto">
              <a:xfrm>
                <a:off x="2514" y="269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1" name="Freeform 707"/>
              <p:cNvSpPr>
                <a:spLocks/>
              </p:cNvSpPr>
              <p:nvPr/>
            </p:nvSpPr>
            <p:spPr bwMode="auto">
              <a:xfrm>
                <a:off x="2535" y="269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2" name="Freeform 708"/>
              <p:cNvSpPr>
                <a:spLocks/>
              </p:cNvSpPr>
              <p:nvPr/>
            </p:nvSpPr>
            <p:spPr bwMode="auto">
              <a:xfrm>
                <a:off x="2555" y="269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3" name="Freeform 709"/>
              <p:cNvSpPr>
                <a:spLocks/>
              </p:cNvSpPr>
              <p:nvPr/>
            </p:nvSpPr>
            <p:spPr bwMode="auto">
              <a:xfrm>
                <a:off x="2574" y="269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4" name="Freeform 710"/>
              <p:cNvSpPr>
                <a:spLocks/>
              </p:cNvSpPr>
              <p:nvPr/>
            </p:nvSpPr>
            <p:spPr bwMode="auto">
              <a:xfrm>
                <a:off x="2595" y="268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5" name="Freeform 711"/>
              <p:cNvSpPr>
                <a:spLocks/>
              </p:cNvSpPr>
              <p:nvPr/>
            </p:nvSpPr>
            <p:spPr bwMode="auto">
              <a:xfrm>
                <a:off x="2614" y="2669"/>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6" name="Freeform 712"/>
              <p:cNvSpPr>
                <a:spLocks/>
              </p:cNvSpPr>
              <p:nvPr/>
            </p:nvSpPr>
            <p:spPr bwMode="auto">
              <a:xfrm>
                <a:off x="2635" y="2653"/>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7" name="Freeform 713"/>
              <p:cNvSpPr>
                <a:spLocks/>
              </p:cNvSpPr>
              <p:nvPr/>
            </p:nvSpPr>
            <p:spPr bwMode="auto">
              <a:xfrm>
                <a:off x="2654" y="2640"/>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8" name="Freeform 714"/>
              <p:cNvSpPr>
                <a:spLocks/>
              </p:cNvSpPr>
              <p:nvPr/>
            </p:nvSpPr>
            <p:spPr bwMode="auto">
              <a:xfrm>
                <a:off x="2674" y="262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59" name="Freeform 715"/>
              <p:cNvSpPr>
                <a:spLocks/>
              </p:cNvSpPr>
              <p:nvPr/>
            </p:nvSpPr>
            <p:spPr bwMode="auto">
              <a:xfrm>
                <a:off x="2695" y="261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0" name="Freeform 716"/>
              <p:cNvSpPr>
                <a:spLocks/>
              </p:cNvSpPr>
              <p:nvPr/>
            </p:nvSpPr>
            <p:spPr bwMode="auto">
              <a:xfrm>
                <a:off x="2714" y="2613"/>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1" name="Freeform 717"/>
              <p:cNvSpPr>
                <a:spLocks/>
              </p:cNvSpPr>
              <p:nvPr/>
            </p:nvSpPr>
            <p:spPr bwMode="auto">
              <a:xfrm>
                <a:off x="2735" y="2613"/>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2" name="Freeform 718"/>
              <p:cNvSpPr>
                <a:spLocks/>
              </p:cNvSpPr>
              <p:nvPr/>
            </p:nvSpPr>
            <p:spPr bwMode="auto">
              <a:xfrm>
                <a:off x="2754" y="2613"/>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3" name="Freeform 719"/>
              <p:cNvSpPr>
                <a:spLocks/>
              </p:cNvSpPr>
              <p:nvPr/>
            </p:nvSpPr>
            <p:spPr bwMode="auto">
              <a:xfrm>
                <a:off x="2773" y="2613"/>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4" name="Freeform 720"/>
              <p:cNvSpPr>
                <a:spLocks/>
              </p:cNvSpPr>
              <p:nvPr/>
            </p:nvSpPr>
            <p:spPr bwMode="auto">
              <a:xfrm>
                <a:off x="2795" y="260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5" name="Freeform 721"/>
              <p:cNvSpPr>
                <a:spLocks/>
              </p:cNvSpPr>
              <p:nvPr/>
            </p:nvSpPr>
            <p:spPr bwMode="auto">
              <a:xfrm>
                <a:off x="2814" y="2584"/>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6" name="Freeform 722"/>
              <p:cNvSpPr>
                <a:spLocks/>
              </p:cNvSpPr>
              <p:nvPr/>
            </p:nvSpPr>
            <p:spPr bwMode="auto">
              <a:xfrm>
                <a:off x="2835" y="257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7" name="Freeform 723"/>
              <p:cNvSpPr>
                <a:spLocks/>
              </p:cNvSpPr>
              <p:nvPr/>
            </p:nvSpPr>
            <p:spPr bwMode="auto">
              <a:xfrm>
                <a:off x="2854" y="2561"/>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8" name="Freeform 724"/>
              <p:cNvSpPr>
                <a:spLocks/>
              </p:cNvSpPr>
              <p:nvPr/>
            </p:nvSpPr>
            <p:spPr bwMode="auto">
              <a:xfrm>
                <a:off x="2873" y="2554"/>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69" name="Freeform 725"/>
              <p:cNvSpPr>
                <a:spLocks/>
              </p:cNvSpPr>
              <p:nvPr/>
            </p:nvSpPr>
            <p:spPr bwMode="auto">
              <a:xfrm>
                <a:off x="2894" y="2548"/>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0" name="Freeform 726"/>
              <p:cNvSpPr>
                <a:spLocks/>
              </p:cNvSpPr>
              <p:nvPr/>
            </p:nvSpPr>
            <p:spPr bwMode="auto">
              <a:xfrm>
                <a:off x="2914" y="253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1" name="Freeform 727"/>
              <p:cNvSpPr>
                <a:spLocks/>
              </p:cNvSpPr>
              <p:nvPr/>
            </p:nvSpPr>
            <p:spPr bwMode="auto">
              <a:xfrm>
                <a:off x="2933" y="252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2" name="Freeform 728"/>
              <p:cNvSpPr>
                <a:spLocks/>
              </p:cNvSpPr>
              <p:nvPr/>
            </p:nvSpPr>
            <p:spPr bwMode="auto">
              <a:xfrm>
                <a:off x="2954" y="252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3" name="Freeform 729"/>
              <p:cNvSpPr>
                <a:spLocks/>
              </p:cNvSpPr>
              <p:nvPr/>
            </p:nvSpPr>
            <p:spPr bwMode="auto">
              <a:xfrm>
                <a:off x="2973" y="2517"/>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4" name="Freeform 730"/>
              <p:cNvSpPr>
                <a:spLocks/>
              </p:cNvSpPr>
              <p:nvPr/>
            </p:nvSpPr>
            <p:spPr bwMode="auto">
              <a:xfrm>
                <a:off x="2994" y="2515"/>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5" name="Freeform 731"/>
              <p:cNvSpPr>
                <a:spLocks/>
              </p:cNvSpPr>
              <p:nvPr/>
            </p:nvSpPr>
            <p:spPr bwMode="auto">
              <a:xfrm>
                <a:off x="3013" y="2511"/>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6" name="Freeform 732"/>
              <p:cNvSpPr>
                <a:spLocks/>
              </p:cNvSpPr>
              <p:nvPr/>
            </p:nvSpPr>
            <p:spPr bwMode="auto">
              <a:xfrm>
                <a:off x="3033" y="250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7" name="Freeform 733"/>
              <p:cNvSpPr>
                <a:spLocks/>
              </p:cNvSpPr>
              <p:nvPr/>
            </p:nvSpPr>
            <p:spPr bwMode="auto">
              <a:xfrm>
                <a:off x="3054"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8" name="Freeform 734"/>
              <p:cNvSpPr>
                <a:spLocks/>
              </p:cNvSpPr>
              <p:nvPr/>
            </p:nvSpPr>
            <p:spPr bwMode="auto">
              <a:xfrm>
                <a:off x="3073" y="2486"/>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79" name="Freeform 735"/>
              <p:cNvSpPr>
                <a:spLocks/>
              </p:cNvSpPr>
              <p:nvPr/>
            </p:nvSpPr>
            <p:spPr bwMode="auto">
              <a:xfrm>
                <a:off x="3094" y="2479"/>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0" name="Freeform 736"/>
              <p:cNvSpPr>
                <a:spLocks/>
              </p:cNvSpPr>
              <p:nvPr/>
            </p:nvSpPr>
            <p:spPr bwMode="auto">
              <a:xfrm>
                <a:off x="3113" y="2473"/>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1" name="Freeform 737"/>
              <p:cNvSpPr>
                <a:spLocks/>
              </p:cNvSpPr>
              <p:nvPr/>
            </p:nvSpPr>
            <p:spPr bwMode="auto">
              <a:xfrm>
                <a:off x="3133" y="246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2" name="Freeform 738"/>
              <p:cNvSpPr>
                <a:spLocks/>
              </p:cNvSpPr>
              <p:nvPr/>
            </p:nvSpPr>
            <p:spPr bwMode="auto">
              <a:xfrm>
                <a:off x="3154" y="246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3" name="Freeform 739"/>
              <p:cNvSpPr>
                <a:spLocks/>
              </p:cNvSpPr>
              <p:nvPr/>
            </p:nvSpPr>
            <p:spPr bwMode="auto">
              <a:xfrm>
                <a:off x="3173" y="245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4" name="Freeform 740"/>
              <p:cNvSpPr>
                <a:spLocks/>
              </p:cNvSpPr>
              <p:nvPr/>
            </p:nvSpPr>
            <p:spPr bwMode="auto">
              <a:xfrm>
                <a:off x="3194" y="244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5" name="Freeform 741"/>
              <p:cNvSpPr>
                <a:spLocks/>
              </p:cNvSpPr>
              <p:nvPr/>
            </p:nvSpPr>
            <p:spPr bwMode="auto">
              <a:xfrm>
                <a:off x="3213" y="2446"/>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6" name="Freeform 742"/>
              <p:cNvSpPr>
                <a:spLocks/>
              </p:cNvSpPr>
              <p:nvPr/>
            </p:nvSpPr>
            <p:spPr bwMode="auto">
              <a:xfrm>
                <a:off x="3232" y="2446"/>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7" name="Freeform 743"/>
              <p:cNvSpPr>
                <a:spLocks/>
              </p:cNvSpPr>
              <p:nvPr/>
            </p:nvSpPr>
            <p:spPr bwMode="auto">
              <a:xfrm>
                <a:off x="3253" y="2446"/>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8" name="Freeform 744"/>
              <p:cNvSpPr>
                <a:spLocks/>
              </p:cNvSpPr>
              <p:nvPr/>
            </p:nvSpPr>
            <p:spPr bwMode="auto">
              <a:xfrm>
                <a:off x="3273" y="2446"/>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89" name="Freeform 745"/>
              <p:cNvSpPr>
                <a:spLocks/>
              </p:cNvSpPr>
              <p:nvPr/>
            </p:nvSpPr>
            <p:spPr bwMode="auto">
              <a:xfrm>
                <a:off x="3292" y="2446"/>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0" name="Freeform 746"/>
              <p:cNvSpPr>
                <a:spLocks/>
              </p:cNvSpPr>
              <p:nvPr/>
            </p:nvSpPr>
            <p:spPr bwMode="auto">
              <a:xfrm>
                <a:off x="3313" y="244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1" name="Freeform 747"/>
              <p:cNvSpPr>
                <a:spLocks/>
              </p:cNvSpPr>
              <p:nvPr/>
            </p:nvSpPr>
            <p:spPr bwMode="auto">
              <a:xfrm>
                <a:off x="3332" y="2437"/>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2" name="Freeform 748"/>
              <p:cNvSpPr>
                <a:spLocks/>
              </p:cNvSpPr>
              <p:nvPr/>
            </p:nvSpPr>
            <p:spPr bwMode="auto">
              <a:xfrm>
                <a:off x="3353" y="2427"/>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3" name="Freeform 749"/>
              <p:cNvSpPr>
                <a:spLocks/>
              </p:cNvSpPr>
              <p:nvPr/>
            </p:nvSpPr>
            <p:spPr bwMode="auto">
              <a:xfrm>
                <a:off x="3372" y="2421"/>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4" name="Freeform 750"/>
              <p:cNvSpPr>
                <a:spLocks/>
              </p:cNvSpPr>
              <p:nvPr/>
            </p:nvSpPr>
            <p:spPr bwMode="auto">
              <a:xfrm>
                <a:off x="3392" y="241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5" name="Freeform 751"/>
              <p:cNvSpPr>
                <a:spLocks/>
              </p:cNvSpPr>
              <p:nvPr/>
            </p:nvSpPr>
            <p:spPr bwMode="auto">
              <a:xfrm>
                <a:off x="3413" y="240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6" name="Freeform 752"/>
              <p:cNvSpPr>
                <a:spLocks/>
              </p:cNvSpPr>
              <p:nvPr/>
            </p:nvSpPr>
            <p:spPr bwMode="auto">
              <a:xfrm>
                <a:off x="3432" y="24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7" name="Freeform 753"/>
              <p:cNvSpPr>
                <a:spLocks/>
              </p:cNvSpPr>
              <p:nvPr/>
            </p:nvSpPr>
            <p:spPr bwMode="auto">
              <a:xfrm>
                <a:off x="3453" y="2400"/>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8" name="Freeform 754"/>
              <p:cNvSpPr>
                <a:spLocks/>
              </p:cNvSpPr>
              <p:nvPr/>
            </p:nvSpPr>
            <p:spPr bwMode="auto">
              <a:xfrm>
                <a:off x="3461" y="24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00FF"/>
              </a:solidFill>
              <a:ln w="12700">
                <a:solidFill>
                  <a:srgbClr val="3366FF"/>
                </a:solidFill>
                <a:prstDash val="solid"/>
                <a:round/>
                <a:headEnd/>
                <a:tailEnd/>
              </a:ln>
            </p:spPr>
            <p:txBody>
              <a:bodyPr/>
              <a:lstStyle/>
              <a:p>
                <a:endParaRPr lang="nl-NL"/>
              </a:p>
            </p:txBody>
          </p:sp>
          <p:sp>
            <p:nvSpPr>
              <p:cNvPr id="749299" name="Oval 755"/>
              <p:cNvSpPr>
                <a:spLocks noChangeArrowheads="1"/>
              </p:cNvSpPr>
              <p:nvPr/>
            </p:nvSpPr>
            <p:spPr bwMode="auto">
              <a:xfrm>
                <a:off x="600" y="3514"/>
                <a:ext cx="39" cy="38"/>
              </a:xfrm>
              <a:prstGeom prst="ellipse">
                <a:avLst/>
              </a:prstGeom>
              <a:solidFill>
                <a:srgbClr val="00FF00"/>
              </a:solidFill>
              <a:ln w="12700">
                <a:solidFill>
                  <a:srgbClr val="339966"/>
                </a:solidFill>
                <a:round/>
                <a:headEnd/>
                <a:tailEnd/>
              </a:ln>
            </p:spPr>
            <p:txBody>
              <a:bodyPr/>
              <a:lstStyle/>
              <a:p>
                <a:endParaRPr lang="nl-NL"/>
              </a:p>
            </p:txBody>
          </p:sp>
          <p:sp>
            <p:nvSpPr>
              <p:cNvPr id="749300" name="Oval 756"/>
              <p:cNvSpPr>
                <a:spLocks noChangeArrowheads="1"/>
              </p:cNvSpPr>
              <p:nvPr/>
            </p:nvSpPr>
            <p:spPr bwMode="auto">
              <a:xfrm>
                <a:off x="619" y="3514"/>
                <a:ext cx="39" cy="38"/>
              </a:xfrm>
              <a:prstGeom prst="ellipse">
                <a:avLst/>
              </a:prstGeom>
              <a:solidFill>
                <a:srgbClr val="00FF00"/>
              </a:solidFill>
              <a:ln w="12700">
                <a:solidFill>
                  <a:srgbClr val="339966"/>
                </a:solidFill>
                <a:round/>
                <a:headEnd/>
                <a:tailEnd/>
              </a:ln>
            </p:spPr>
            <p:txBody>
              <a:bodyPr/>
              <a:lstStyle/>
              <a:p>
                <a:endParaRPr lang="nl-NL"/>
              </a:p>
            </p:txBody>
          </p:sp>
          <p:sp>
            <p:nvSpPr>
              <p:cNvPr id="749301" name="Oval 757"/>
              <p:cNvSpPr>
                <a:spLocks noChangeArrowheads="1"/>
              </p:cNvSpPr>
              <p:nvPr/>
            </p:nvSpPr>
            <p:spPr bwMode="auto">
              <a:xfrm>
                <a:off x="640" y="3502"/>
                <a:ext cx="39" cy="38"/>
              </a:xfrm>
              <a:prstGeom prst="ellipse">
                <a:avLst/>
              </a:prstGeom>
              <a:solidFill>
                <a:srgbClr val="00FF00"/>
              </a:solidFill>
              <a:ln w="12700">
                <a:solidFill>
                  <a:srgbClr val="339966"/>
                </a:solidFill>
                <a:round/>
                <a:headEnd/>
                <a:tailEnd/>
              </a:ln>
            </p:spPr>
            <p:txBody>
              <a:bodyPr/>
              <a:lstStyle/>
              <a:p>
                <a:endParaRPr lang="nl-NL"/>
              </a:p>
            </p:txBody>
          </p:sp>
          <p:sp>
            <p:nvSpPr>
              <p:cNvPr id="749302" name="Oval 758"/>
              <p:cNvSpPr>
                <a:spLocks noChangeArrowheads="1"/>
              </p:cNvSpPr>
              <p:nvPr/>
            </p:nvSpPr>
            <p:spPr bwMode="auto">
              <a:xfrm>
                <a:off x="660" y="3494"/>
                <a:ext cx="38" cy="39"/>
              </a:xfrm>
              <a:prstGeom prst="ellipse">
                <a:avLst/>
              </a:prstGeom>
              <a:solidFill>
                <a:srgbClr val="00FF00"/>
              </a:solidFill>
              <a:ln w="12700">
                <a:solidFill>
                  <a:srgbClr val="339966"/>
                </a:solidFill>
                <a:round/>
                <a:headEnd/>
                <a:tailEnd/>
              </a:ln>
            </p:spPr>
            <p:txBody>
              <a:bodyPr/>
              <a:lstStyle/>
              <a:p>
                <a:endParaRPr lang="nl-NL"/>
              </a:p>
            </p:txBody>
          </p:sp>
          <p:sp>
            <p:nvSpPr>
              <p:cNvPr id="749303" name="Oval 759"/>
              <p:cNvSpPr>
                <a:spLocks noChangeArrowheads="1"/>
              </p:cNvSpPr>
              <p:nvPr/>
            </p:nvSpPr>
            <p:spPr bwMode="auto">
              <a:xfrm>
                <a:off x="681" y="3475"/>
                <a:ext cx="38" cy="39"/>
              </a:xfrm>
              <a:prstGeom prst="ellipse">
                <a:avLst/>
              </a:prstGeom>
              <a:solidFill>
                <a:srgbClr val="00FF00"/>
              </a:solidFill>
              <a:ln w="12700">
                <a:solidFill>
                  <a:srgbClr val="339966"/>
                </a:solidFill>
                <a:round/>
                <a:headEnd/>
                <a:tailEnd/>
              </a:ln>
            </p:spPr>
            <p:txBody>
              <a:bodyPr/>
              <a:lstStyle/>
              <a:p>
                <a:endParaRPr lang="nl-NL"/>
              </a:p>
            </p:txBody>
          </p:sp>
          <p:sp>
            <p:nvSpPr>
              <p:cNvPr id="749304" name="Oval 760"/>
              <p:cNvSpPr>
                <a:spLocks noChangeArrowheads="1"/>
              </p:cNvSpPr>
              <p:nvPr/>
            </p:nvSpPr>
            <p:spPr bwMode="auto">
              <a:xfrm>
                <a:off x="700" y="3458"/>
                <a:ext cx="38" cy="38"/>
              </a:xfrm>
              <a:prstGeom prst="ellipse">
                <a:avLst/>
              </a:prstGeom>
              <a:solidFill>
                <a:srgbClr val="00FF00"/>
              </a:solidFill>
              <a:ln w="12700">
                <a:solidFill>
                  <a:srgbClr val="339966"/>
                </a:solidFill>
                <a:round/>
                <a:headEnd/>
                <a:tailEnd/>
              </a:ln>
            </p:spPr>
            <p:txBody>
              <a:bodyPr/>
              <a:lstStyle/>
              <a:p>
                <a:endParaRPr lang="nl-NL"/>
              </a:p>
            </p:txBody>
          </p:sp>
          <p:sp>
            <p:nvSpPr>
              <p:cNvPr id="749305" name="Oval 761"/>
              <p:cNvSpPr>
                <a:spLocks noChangeArrowheads="1"/>
              </p:cNvSpPr>
              <p:nvPr/>
            </p:nvSpPr>
            <p:spPr bwMode="auto">
              <a:xfrm>
                <a:off x="719" y="3439"/>
                <a:ext cx="39" cy="38"/>
              </a:xfrm>
              <a:prstGeom prst="ellipse">
                <a:avLst/>
              </a:prstGeom>
              <a:solidFill>
                <a:srgbClr val="00FF00"/>
              </a:solidFill>
              <a:ln w="12700">
                <a:solidFill>
                  <a:srgbClr val="339966"/>
                </a:solidFill>
                <a:round/>
                <a:headEnd/>
                <a:tailEnd/>
              </a:ln>
            </p:spPr>
            <p:txBody>
              <a:bodyPr/>
              <a:lstStyle/>
              <a:p>
                <a:endParaRPr lang="nl-NL"/>
              </a:p>
            </p:txBody>
          </p:sp>
          <p:sp>
            <p:nvSpPr>
              <p:cNvPr id="749306" name="Oval 762"/>
              <p:cNvSpPr>
                <a:spLocks noChangeArrowheads="1"/>
              </p:cNvSpPr>
              <p:nvPr/>
            </p:nvSpPr>
            <p:spPr bwMode="auto">
              <a:xfrm>
                <a:off x="740" y="3421"/>
                <a:ext cx="39" cy="39"/>
              </a:xfrm>
              <a:prstGeom prst="ellipse">
                <a:avLst/>
              </a:prstGeom>
              <a:solidFill>
                <a:srgbClr val="00FF00"/>
              </a:solidFill>
              <a:ln w="12700">
                <a:solidFill>
                  <a:srgbClr val="339966"/>
                </a:solidFill>
                <a:round/>
                <a:headEnd/>
                <a:tailEnd/>
              </a:ln>
            </p:spPr>
            <p:txBody>
              <a:bodyPr/>
              <a:lstStyle/>
              <a:p>
                <a:endParaRPr lang="nl-NL"/>
              </a:p>
            </p:txBody>
          </p:sp>
          <p:sp>
            <p:nvSpPr>
              <p:cNvPr id="749307" name="Oval 763"/>
              <p:cNvSpPr>
                <a:spLocks noChangeArrowheads="1"/>
              </p:cNvSpPr>
              <p:nvPr/>
            </p:nvSpPr>
            <p:spPr bwMode="auto">
              <a:xfrm>
                <a:off x="760" y="3404"/>
                <a:ext cx="38" cy="39"/>
              </a:xfrm>
              <a:prstGeom prst="ellipse">
                <a:avLst/>
              </a:prstGeom>
              <a:solidFill>
                <a:srgbClr val="00FF00"/>
              </a:solidFill>
              <a:ln w="12700">
                <a:solidFill>
                  <a:srgbClr val="339966"/>
                </a:solidFill>
                <a:round/>
                <a:headEnd/>
                <a:tailEnd/>
              </a:ln>
            </p:spPr>
            <p:txBody>
              <a:bodyPr/>
              <a:lstStyle/>
              <a:p>
                <a:endParaRPr lang="nl-NL"/>
              </a:p>
            </p:txBody>
          </p:sp>
          <p:sp>
            <p:nvSpPr>
              <p:cNvPr id="749308" name="Oval 764"/>
              <p:cNvSpPr>
                <a:spLocks noChangeArrowheads="1"/>
              </p:cNvSpPr>
              <p:nvPr/>
            </p:nvSpPr>
            <p:spPr bwMode="auto">
              <a:xfrm>
                <a:off x="779" y="3387"/>
                <a:ext cx="38" cy="38"/>
              </a:xfrm>
              <a:prstGeom prst="ellipse">
                <a:avLst/>
              </a:prstGeom>
              <a:solidFill>
                <a:srgbClr val="00FF00"/>
              </a:solidFill>
              <a:ln w="12700">
                <a:solidFill>
                  <a:srgbClr val="339966"/>
                </a:solidFill>
                <a:round/>
                <a:headEnd/>
                <a:tailEnd/>
              </a:ln>
            </p:spPr>
            <p:txBody>
              <a:bodyPr/>
              <a:lstStyle/>
              <a:p>
                <a:endParaRPr lang="nl-NL"/>
              </a:p>
            </p:txBody>
          </p:sp>
          <p:sp>
            <p:nvSpPr>
              <p:cNvPr id="749309" name="Oval 765"/>
              <p:cNvSpPr>
                <a:spLocks noChangeArrowheads="1"/>
              </p:cNvSpPr>
              <p:nvPr/>
            </p:nvSpPr>
            <p:spPr bwMode="auto">
              <a:xfrm>
                <a:off x="800" y="3383"/>
                <a:ext cx="38" cy="38"/>
              </a:xfrm>
              <a:prstGeom prst="ellipse">
                <a:avLst/>
              </a:prstGeom>
              <a:solidFill>
                <a:srgbClr val="00FF00"/>
              </a:solidFill>
              <a:ln w="12700">
                <a:solidFill>
                  <a:srgbClr val="339966"/>
                </a:solidFill>
                <a:round/>
                <a:headEnd/>
                <a:tailEnd/>
              </a:ln>
            </p:spPr>
            <p:txBody>
              <a:bodyPr/>
              <a:lstStyle/>
              <a:p>
                <a:endParaRPr lang="nl-NL"/>
              </a:p>
            </p:txBody>
          </p:sp>
          <p:sp>
            <p:nvSpPr>
              <p:cNvPr id="749310" name="Oval 766"/>
              <p:cNvSpPr>
                <a:spLocks noChangeArrowheads="1"/>
              </p:cNvSpPr>
              <p:nvPr/>
            </p:nvSpPr>
            <p:spPr bwMode="auto">
              <a:xfrm>
                <a:off x="819" y="3381"/>
                <a:ext cx="38" cy="38"/>
              </a:xfrm>
              <a:prstGeom prst="ellipse">
                <a:avLst/>
              </a:prstGeom>
              <a:solidFill>
                <a:srgbClr val="00FF00"/>
              </a:solidFill>
              <a:ln w="12700">
                <a:solidFill>
                  <a:srgbClr val="339966"/>
                </a:solidFill>
                <a:round/>
                <a:headEnd/>
                <a:tailEnd/>
              </a:ln>
            </p:spPr>
            <p:txBody>
              <a:bodyPr/>
              <a:lstStyle/>
              <a:p>
                <a:endParaRPr lang="nl-NL"/>
              </a:p>
            </p:txBody>
          </p:sp>
          <p:sp>
            <p:nvSpPr>
              <p:cNvPr id="749311" name="Oval 767"/>
              <p:cNvSpPr>
                <a:spLocks noChangeArrowheads="1"/>
              </p:cNvSpPr>
              <p:nvPr/>
            </p:nvSpPr>
            <p:spPr bwMode="auto">
              <a:xfrm>
                <a:off x="840" y="3381"/>
                <a:ext cx="39" cy="38"/>
              </a:xfrm>
              <a:prstGeom prst="ellipse">
                <a:avLst/>
              </a:prstGeom>
              <a:solidFill>
                <a:srgbClr val="00FF00"/>
              </a:solidFill>
              <a:ln w="12700">
                <a:solidFill>
                  <a:srgbClr val="339966"/>
                </a:solidFill>
                <a:round/>
                <a:headEnd/>
                <a:tailEnd/>
              </a:ln>
            </p:spPr>
            <p:txBody>
              <a:bodyPr/>
              <a:lstStyle/>
              <a:p>
                <a:endParaRPr lang="nl-NL"/>
              </a:p>
            </p:txBody>
          </p:sp>
          <p:sp>
            <p:nvSpPr>
              <p:cNvPr id="749312" name="Oval 768"/>
              <p:cNvSpPr>
                <a:spLocks noChangeArrowheads="1"/>
              </p:cNvSpPr>
              <p:nvPr/>
            </p:nvSpPr>
            <p:spPr bwMode="auto">
              <a:xfrm>
                <a:off x="859" y="3381"/>
                <a:ext cx="39" cy="38"/>
              </a:xfrm>
              <a:prstGeom prst="ellipse">
                <a:avLst/>
              </a:prstGeom>
              <a:solidFill>
                <a:srgbClr val="00FF00"/>
              </a:solidFill>
              <a:ln w="12700">
                <a:solidFill>
                  <a:srgbClr val="339966"/>
                </a:solidFill>
                <a:round/>
                <a:headEnd/>
                <a:tailEnd/>
              </a:ln>
            </p:spPr>
            <p:txBody>
              <a:bodyPr/>
              <a:lstStyle/>
              <a:p>
                <a:endParaRPr lang="nl-NL"/>
              </a:p>
            </p:txBody>
          </p:sp>
          <p:sp>
            <p:nvSpPr>
              <p:cNvPr id="749313" name="Oval 769"/>
              <p:cNvSpPr>
                <a:spLocks noChangeArrowheads="1"/>
              </p:cNvSpPr>
              <p:nvPr/>
            </p:nvSpPr>
            <p:spPr bwMode="auto">
              <a:xfrm>
                <a:off x="879" y="3377"/>
                <a:ext cx="38" cy="39"/>
              </a:xfrm>
              <a:prstGeom prst="ellipse">
                <a:avLst/>
              </a:prstGeom>
              <a:solidFill>
                <a:srgbClr val="00FF00"/>
              </a:solidFill>
              <a:ln w="12700">
                <a:solidFill>
                  <a:srgbClr val="339966"/>
                </a:solidFill>
                <a:round/>
                <a:headEnd/>
                <a:tailEnd/>
              </a:ln>
            </p:spPr>
            <p:txBody>
              <a:bodyPr/>
              <a:lstStyle/>
              <a:p>
                <a:endParaRPr lang="nl-NL"/>
              </a:p>
            </p:txBody>
          </p:sp>
          <p:sp>
            <p:nvSpPr>
              <p:cNvPr id="749314" name="Oval 770"/>
              <p:cNvSpPr>
                <a:spLocks noChangeArrowheads="1"/>
              </p:cNvSpPr>
              <p:nvPr/>
            </p:nvSpPr>
            <p:spPr bwMode="auto">
              <a:xfrm>
                <a:off x="900" y="3366"/>
                <a:ext cx="38" cy="38"/>
              </a:xfrm>
              <a:prstGeom prst="ellipse">
                <a:avLst/>
              </a:prstGeom>
              <a:solidFill>
                <a:srgbClr val="00FF00"/>
              </a:solidFill>
              <a:ln w="12700">
                <a:solidFill>
                  <a:srgbClr val="339966"/>
                </a:solidFill>
                <a:round/>
                <a:headEnd/>
                <a:tailEnd/>
              </a:ln>
            </p:spPr>
            <p:txBody>
              <a:bodyPr/>
              <a:lstStyle/>
              <a:p>
                <a:endParaRPr lang="nl-NL"/>
              </a:p>
            </p:txBody>
          </p:sp>
          <p:sp>
            <p:nvSpPr>
              <p:cNvPr id="749315" name="Oval 771"/>
              <p:cNvSpPr>
                <a:spLocks noChangeArrowheads="1"/>
              </p:cNvSpPr>
              <p:nvPr/>
            </p:nvSpPr>
            <p:spPr bwMode="auto">
              <a:xfrm>
                <a:off x="919" y="3350"/>
                <a:ext cx="38" cy="39"/>
              </a:xfrm>
              <a:prstGeom prst="ellipse">
                <a:avLst/>
              </a:prstGeom>
              <a:solidFill>
                <a:srgbClr val="00FF00"/>
              </a:solidFill>
              <a:ln w="12700">
                <a:solidFill>
                  <a:srgbClr val="339966"/>
                </a:solidFill>
                <a:round/>
                <a:headEnd/>
                <a:tailEnd/>
              </a:ln>
            </p:spPr>
            <p:txBody>
              <a:bodyPr/>
              <a:lstStyle/>
              <a:p>
                <a:endParaRPr lang="nl-NL"/>
              </a:p>
            </p:txBody>
          </p:sp>
          <p:sp>
            <p:nvSpPr>
              <p:cNvPr id="749316" name="Oval 772"/>
              <p:cNvSpPr>
                <a:spLocks noChangeArrowheads="1"/>
              </p:cNvSpPr>
              <p:nvPr/>
            </p:nvSpPr>
            <p:spPr bwMode="auto">
              <a:xfrm>
                <a:off x="940" y="3327"/>
                <a:ext cx="38" cy="39"/>
              </a:xfrm>
              <a:prstGeom prst="ellipse">
                <a:avLst/>
              </a:prstGeom>
              <a:solidFill>
                <a:srgbClr val="00FF00"/>
              </a:solidFill>
              <a:ln w="12700">
                <a:solidFill>
                  <a:srgbClr val="339966"/>
                </a:solidFill>
                <a:round/>
                <a:headEnd/>
                <a:tailEnd/>
              </a:ln>
            </p:spPr>
            <p:txBody>
              <a:bodyPr/>
              <a:lstStyle/>
              <a:p>
                <a:endParaRPr lang="nl-NL"/>
              </a:p>
            </p:txBody>
          </p:sp>
          <p:sp>
            <p:nvSpPr>
              <p:cNvPr id="749317" name="Oval 773"/>
              <p:cNvSpPr>
                <a:spLocks noChangeArrowheads="1"/>
              </p:cNvSpPr>
              <p:nvPr/>
            </p:nvSpPr>
            <p:spPr bwMode="auto">
              <a:xfrm>
                <a:off x="959" y="3299"/>
                <a:ext cx="39" cy="38"/>
              </a:xfrm>
              <a:prstGeom prst="ellipse">
                <a:avLst/>
              </a:prstGeom>
              <a:solidFill>
                <a:srgbClr val="00FF00"/>
              </a:solidFill>
              <a:ln w="12700">
                <a:solidFill>
                  <a:srgbClr val="339966"/>
                </a:solidFill>
                <a:round/>
                <a:headEnd/>
                <a:tailEnd/>
              </a:ln>
            </p:spPr>
            <p:txBody>
              <a:bodyPr/>
              <a:lstStyle/>
              <a:p>
                <a:endParaRPr lang="nl-NL"/>
              </a:p>
            </p:txBody>
          </p:sp>
          <p:sp>
            <p:nvSpPr>
              <p:cNvPr id="749318" name="Oval 774"/>
              <p:cNvSpPr>
                <a:spLocks noChangeArrowheads="1"/>
              </p:cNvSpPr>
              <p:nvPr/>
            </p:nvSpPr>
            <p:spPr bwMode="auto">
              <a:xfrm>
                <a:off x="978" y="3270"/>
                <a:ext cx="39" cy="38"/>
              </a:xfrm>
              <a:prstGeom prst="ellipse">
                <a:avLst/>
              </a:prstGeom>
              <a:solidFill>
                <a:srgbClr val="00FF00"/>
              </a:solidFill>
              <a:ln w="12700">
                <a:solidFill>
                  <a:srgbClr val="339966"/>
                </a:solidFill>
                <a:round/>
                <a:headEnd/>
                <a:tailEnd/>
              </a:ln>
            </p:spPr>
            <p:txBody>
              <a:bodyPr/>
              <a:lstStyle/>
              <a:p>
                <a:endParaRPr lang="nl-NL"/>
              </a:p>
            </p:txBody>
          </p:sp>
          <p:sp>
            <p:nvSpPr>
              <p:cNvPr id="749319" name="Oval 775"/>
              <p:cNvSpPr>
                <a:spLocks noChangeArrowheads="1"/>
              </p:cNvSpPr>
              <p:nvPr/>
            </p:nvSpPr>
            <p:spPr bwMode="auto">
              <a:xfrm>
                <a:off x="1000" y="3239"/>
                <a:ext cx="38" cy="38"/>
              </a:xfrm>
              <a:prstGeom prst="ellipse">
                <a:avLst/>
              </a:prstGeom>
              <a:solidFill>
                <a:srgbClr val="00FF00"/>
              </a:solidFill>
              <a:ln w="12700">
                <a:solidFill>
                  <a:srgbClr val="339966"/>
                </a:solidFill>
                <a:round/>
                <a:headEnd/>
                <a:tailEnd/>
              </a:ln>
            </p:spPr>
            <p:txBody>
              <a:bodyPr/>
              <a:lstStyle/>
              <a:p>
                <a:endParaRPr lang="nl-NL"/>
              </a:p>
            </p:txBody>
          </p:sp>
          <p:sp>
            <p:nvSpPr>
              <p:cNvPr id="749320" name="Oval 776"/>
              <p:cNvSpPr>
                <a:spLocks noChangeArrowheads="1"/>
              </p:cNvSpPr>
              <p:nvPr/>
            </p:nvSpPr>
            <p:spPr bwMode="auto">
              <a:xfrm>
                <a:off x="1019" y="3214"/>
                <a:ext cx="38" cy="38"/>
              </a:xfrm>
              <a:prstGeom prst="ellipse">
                <a:avLst/>
              </a:prstGeom>
              <a:solidFill>
                <a:srgbClr val="00FF00"/>
              </a:solidFill>
              <a:ln w="12700">
                <a:solidFill>
                  <a:srgbClr val="339966"/>
                </a:solidFill>
                <a:round/>
                <a:headEnd/>
                <a:tailEnd/>
              </a:ln>
            </p:spPr>
            <p:txBody>
              <a:bodyPr/>
              <a:lstStyle/>
              <a:p>
                <a:endParaRPr lang="nl-NL"/>
              </a:p>
            </p:txBody>
          </p:sp>
          <p:sp>
            <p:nvSpPr>
              <p:cNvPr id="749321" name="Oval 777"/>
              <p:cNvSpPr>
                <a:spLocks noChangeArrowheads="1"/>
              </p:cNvSpPr>
              <p:nvPr/>
            </p:nvSpPr>
            <p:spPr bwMode="auto">
              <a:xfrm>
                <a:off x="1040" y="3199"/>
                <a:ext cx="38" cy="38"/>
              </a:xfrm>
              <a:prstGeom prst="ellipse">
                <a:avLst/>
              </a:prstGeom>
              <a:solidFill>
                <a:srgbClr val="00FF00"/>
              </a:solidFill>
              <a:ln w="12700">
                <a:solidFill>
                  <a:srgbClr val="339966"/>
                </a:solidFill>
                <a:round/>
                <a:headEnd/>
                <a:tailEnd/>
              </a:ln>
            </p:spPr>
            <p:txBody>
              <a:bodyPr/>
              <a:lstStyle/>
              <a:p>
                <a:endParaRPr lang="nl-NL"/>
              </a:p>
            </p:txBody>
          </p:sp>
          <p:sp>
            <p:nvSpPr>
              <p:cNvPr id="749322" name="Oval 778"/>
              <p:cNvSpPr>
                <a:spLocks noChangeArrowheads="1"/>
              </p:cNvSpPr>
              <p:nvPr/>
            </p:nvSpPr>
            <p:spPr bwMode="auto">
              <a:xfrm>
                <a:off x="1059" y="3185"/>
                <a:ext cx="38" cy="39"/>
              </a:xfrm>
              <a:prstGeom prst="ellipse">
                <a:avLst/>
              </a:prstGeom>
              <a:solidFill>
                <a:srgbClr val="00FF00"/>
              </a:solidFill>
              <a:ln w="12700">
                <a:solidFill>
                  <a:srgbClr val="339966"/>
                </a:solidFill>
                <a:round/>
                <a:headEnd/>
                <a:tailEnd/>
              </a:ln>
            </p:spPr>
            <p:txBody>
              <a:bodyPr/>
              <a:lstStyle/>
              <a:p>
                <a:endParaRPr lang="nl-NL"/>
              </a:p>
            </p:txBody>
          </p:sp>
          <p:sp>
            <p:nvSpPr>
              <p:cNvPr id="749323" name="Oval 779"/>
              <p:cNvSpPr>
                <a:spLocks noChangeArrowheads="1"/>
              </p:cNvSpPr>
              <p:nvPr/>
            </p:nvSpPr>
            <p:spPr bwMode="auto">
              <a:xfrm>
                <a:off x="1078" y="3176"/>
                <a:ext cx="39" cy="38"/>
              </a:xfrm>
              <a:prstGeom prst="ellipse">
                <a:avLst/>
              </a:prstGeom>
              <a:solidFill>
                <a:srgbClr val="00FF00"/>
              </a:solidFill>
              <a:ln w="12700">
                <a:solidFill>
                  <a:srgbClr val="339966"/>
                </a:solidFill>
                <a:round/>
                <a:headEnd/>
                <a:tailEnd/>
              </a:ln>
            </p:spPr>
            <p:txBody>
              <a:bodyPr/>
              <a:lstStyle/>
              <a:p>
                <a:endParaRPr lang="nl-NL"/>
              </a:p>
            </p:txBody>
          </p:sp>
          <p:sp>
            <p:nvSpPr>
              <p:cNvPr id="749324" name="Oval 780"/>
              <p:cNvSpPr>
                <a:spLocks noChangeArrowheads="1"/>
              </p:cNvSpPr>
              <p:nvPr/>
            </p:nvSpPr>
            <p:spPr bwMode="auto">
              <a:xfrm>
                <a:off x="1099" y="3160"/>
                <a:ext cx="39" cy="39"/>
              </a:xfrm>
              <a:prstGeom prst="ellipse">
                <a:avLst/>
              </a:prstGeom>
              <a:solidFill>
                <a:srgbClr val="00FF00"/>
              </a:solidFill>
              <a:ln w="12700">
                <a:solidFill>
                  <a:srgbClr val="339966"/>
                </a:solidFill>
                <a:round/>
                <a:headEnd/>
                <a:tailEnd/>
              </a:ln>
            </p:spPr>
            <p:txBody>
              <a:bodyPr/>
              <a:lstStyle/>
              <a:p>
                <a:endParaRPr lang="nl-NL"/>
              </a:p>
            </p:txBody>
          </p:sp>
          <p:sp>
            <p:nvSpPr>
              <p:cNvPr id="749325" name="Oval 781"/>
              <p:cNvSpPr>
                <a:spLocks noChangeArrowheads="1"/>
              </p:cNvSpPr>
              <p:nvPr/>
            </p:nvSpPr>
            <p:spPr bwMode="auto">
              <a:xfrm>
                <a:off x="1119" y="3141"/>
                <a:ext cx="38" cy="39"/>
              </a:xfrm>
              <a:prstGeom prst="ellipse">
                <a:avLst/>
              </a:prstGeom>
              <a:solidFill>
                <a:srgbClr val="00FF00"/>
              </a:solidFill>
              <a:ln w="12700">
                <a:solidFill>
                  <a:srgbClr val="339966"/>
                </a:solidFill>
                <a:round/>
                <a:headEnd/>
                <a:tailEnd/>
              </a:ln>
            </p:spPr>
            <p:txBody>
              <a:bodyPr/>
              <a:lstStyle/>
              <a:p>
                <a:endParaRPr lang="nl-NL"/>
              </a:p>
            </p:txBody>
          </p:sp>
          <p:sp>
            <p:nvSpPr>
              <p:cNvPr id="749326" name="Oval 782"/>
              <p:cNvSpPr>
                <a:spLocks noChangeArrowheads="1"/>
              </p:cNvSpPr>
              <p:nvPr/>
            </p:nvSpPr>
            <p:spPr bwMode="auto">
              <a:xfrm>
                <a:off x="1138" y="3114"/>
                <a:ext cx="38" cy="39"/>
              </a:xfrm>
              <a:prstGeom prst="ellipse">
                <a:avLst/>
              </a:prstGeom>
              <a:solidFill>
                <a:srgbClr val="00FF00"/>
              </a:solidFill>
              <a:ln w="12700">
                <a:solidFill>
                  <a:srgbClr val="339966"/>
                </a:solidFill>
                <a:round/>
                <a:headEnd/>
                <a:tailEnd/>
              </a:ln>
            </p:spPr>
            <p:txBody>
              <a:bodyPr/>
              <a:lstStyle/>
              <a:p>
                <a:endParaRPr lang="nl-NL"/>
              </a:p>
            </p:txBody>
          </p:sp>
          <p:sp>
            <p:nvSpPr>
              <p:cNvPr id="749327" name="Oval 783"/>
              <p:cNvSpPr>
                <a:spLocks noChangeArrowheads="1"/>
              </p:cNvSpPr>
              <p:nvPr/>
            </p:nvSpPr>
            <p:spPr bwMode="auto">
              <a:xfrm>
                <a:off x="1159" y="3087"/>
                <a:ext cx="38" cy="39"/>
              </a:xfrm>
              <a:prstGeom prst="ellipse">
                <a:avLst/>
              </a:prstGeom>
              <a:solidFill>
                <a:srgbClr val="00FF00"/>
              </a:solidFill>
              <a:ln w="12700">
                <a:solidFill>
                  <a:srgbClr val="339966"/>
                </a:solidFill>
                <a:round/>
                <a:headEnd/>
                <a:tailEnd/>
              </a:ln>
            </p:spPr>
            <p:txBody>
              <a:bodyPr/>
              <a:lstStyle/>
              <a:p>
                <a:endParaRPr lang="nl-NL"/>
              </a:p>
            </p:txBody>
          </p:sp>
          <p:sp>
            <p:nvSpPr>
              <p:cNvPr id="749328" name="Oval 784"/>
              <p:cNvSpPr>
                <a:spLocks noChangeArrowheads="1"/>
              </p:cNvSpPr>
              <p:nvPr/>
            </p:nvSpPr>
            <p:spPr bwMode="auto">
              <a:xfrm>
                <a:off x="1178" y="3060"/>
                <a:ext cx="38" cy="39"/>
              </a:xfrm>
              <a:prstGeom prst="ellipse">
                <a:avLst/>
              </a:prstGeom>
              <a:solidFill>
                <a:srgbClr val="00FF00"/>
              </a:solidFill>
              <a:ln w="12700">
                <a:solidFill>
                  <a:srgbClr val="339966"/>
                </a:solidFill>
                <a:round/>
                <a:headEnd/>
                <a:tailEnd/>
              </a:ln>
            </p:spPr>
            <p:txBody>
              <a:bodyPr/>
              <a:lstStyle/>
              <a:p>
                <a:endParaRPr lang="nl-NL"/>
              </a:p>
            </p:txBody>
          </p:sp>
          <p:sp>
            <p:nvSpPr>
              <p:cNvPr id="749329" name="Oval 785"/>
              <p:cNvSpPr>
                <a:spLocks noChangeArrowheads="1"/>
              </p:cNvSpPr>
              <p:nvPr/>
            </p:nvSpPr>
            <p:spPr bwMode="auto">
              <a:xfrm>
                <a:off x="1199" y="3034"/>
                <a:ext cx="39" cy="38"/>
              </a:xfrm>
              <a:prstGeom prst="ellipse">
                <a:avLst/>
              </a:prstGeom>
              <a:solidFill>
                <a:srgbClr val="00FF00"/>
              </a:solidFill>
              <a:ln w="12700">
                <a:solidFill>
                  <a:srgbClr val="339966"/>
                </a:solidFill>
                <a:round/>
                <a:headEnd/>
                <a:tailEnd/>
              </a:ln>
            </p:spPr>
            <p:txBody>
              <a:bodyPr/>
              <a:lstStyle/>
              <a:p>
                <a:endParaRPr lang="nl-NL"/>
              </a:p>
            </p:txBody>
          </p:sp>
          <p:sp>
            <p:nvSpPr>
              <p:cNvPr id="749330" name="Oval 786"/>
              <p:cNvSpPr>
                <a:spLocks noChangeArrowheads="1"/>
              </p:cNvSpPr>
              <p:nvPr/>
            </p:nvSpPr>
            <p:spPr bwMode="auto">
              <a:xfrm>
                <a:off x="1218" y="3007"/>
                <a:ext cx="39" cy="38"/>
              </a:xfrm>
              <a:prstGeom prst="ellipse">
                <a:avLst/>
              </a:prstGeom>
              <a:solidFill>
                <a:srgbClr val="00FF00"/>
              </a:solidFill>
              <a:ln w="12700">
                <a:solidFill>
                  <a:srgbClr val="339966"/>
                </a:solidFill>
                <a:round/>
                <a:headEnd/>
                <a:tailEnd/>
              </a:ln>
            </p:spPr>
            <p:txBody>
              <a:bodyPr/>
              <a:lstStyle/>
              <a:p>
                <a:endParaRPr lang="nl-NL"/>
              </a:p>
            </p:txBody>
          </p:sp>
          <p:sp>
            <p:nvSpPr>
              <p:cNvPr id="749331" name="Oval 787"/>
              <p:cNvSpPr>
                <a:spLocks noChangeArrowheads="1"/>
              </p:cNvSpPr>
              <p:nvPr/>
            </p:nvSpPr>
            <p:spPr bwMode="auto">
              <a:xfrm>
                <a:off x="1238" y="2980"/>
                <a:ext cx="38" cy="38"/>
              </a:xfrm>
              <a:prstGeom prst="ellipse">
                <a:avLst/>
              </a:prstGeom>
              <a:solidFill>
                <a:srgbClr val="00FF00"/>
              </a:solidFill>
              <a:ln w="12700">
                <a:solidFill>
                  <a:srgbClr val="339966"/>
                </a:solidFill>
                <a:round/>
                <a:headEnd/>
                <a:tailEnd/>
              </a:ln>
            </p:spPr>
            <p:txBody>
              <a:bodyPr/>
              <a:lstStyle/>
              <a:p>
                <a:endParaRPr lang="nl-NL"/>
              </a:p>
            </p:txBody>
          </p:sp>
          <p:sp>
            <p:nvSpPr>
              <p:cNvPr id="749332" name="Oval 788"/>
              <p:cNvSpPr>
                <a:spLocks noChangeArrowheads="1"/>
              </p:cNvSpPr>
              <p:nvPr/>
            </p:nvSpPr>
            <p:spPr bwMode="auto">
              <a:xfrm>
                <a:off x="1259" y="2955"/>
                <a:ext cx="38" cy="38"/>
              </a:xfrm>
              <a:prstGeom prst="ellipse">
                <a:avLst/>
              </a:prstGeom>
              <a:solidFill>
                <a:srgbClr val="00FF00"/>
              </a:solidFill>
              <a:ln w="12700">
                <a:solidFill>
                  <a:srgbClr val="339966"/>
                </a:solidFill>
                <a:round/>
                <a:headEnd/>
                <a:tailEnd/>
              </a:ln>
            </p:spPr>
            <p:txBody>
              <a:bodyPr/>
              <a:lstStyle/>
              <a:p>
                <a:endParaRPr lang="nl-NL"/>
              </a:p>
            </p:txBody>
          </p:sp>
          <p:sp>
            <p:nvSpPr>
              <p:cNvPr id="749333" name="Oval 789"/>
              <p:cNvSpPr>
                <a:spLocks noChangeArrowheads="1"/>
              </p:cNvSpPr>
              <p:nvPr/>
            </p:nvSpPr>
            <p:spPr bwMode="auto">
              <a:xfrm>
                <a:off x="1278" y="2936"/>
                <a:ext cx="38" cy="38"/>
              </a:xfrm>
              <a:prstGeom prst="ellipse">
                <a:avLst/>
              </a:prstGeom>
              <a:solidFill>
                <a:srgbClr val="00FF00"/>
              </a:solidFill>
              <a:ln w="12700">
                <a:solidFill>
                  <a:srgbClr val="339966"/>
                </a:solidFill>
                <a:round/>
                <a:headEnd/>
                <a:tailEnd/>
              </a:ln>
            </p:spPr>
            <p:txBody>
              <a:bodyPr/>
              <a:lstStyle/>
              <a:p>
                <a:endParaRPr lang="nl-NL"/>
              </a:p>
            </p:txBody>
          </p:sp>
          <p:sp>
            <p:nvSpPr>
              <p:cNvPr id="749334" name="Oval 790"/>
              <p:cNvSpPr>
                <a:spLocks noChangeArrowheads="1"/>
              </p:cNvSpPr>
              <p:nvPr/>
            </p:nvSpPr>
            <p:spPr bwMode="auto">
              <a:xfrm>
                <a:off x="1299" y="2922"/>
                <a:ext cx="38" cy="39"/>
              </a:xfrm>
              <a:prstGeom prst="ellipse">
                <a:avLst/>
              </a:prstGeom>
              <a:solidFill>
                <a:srgbClr val="00FF00"/>
              </a:solidFill>
              <a:ln w="12700">
                <a:solidFill>
                  <a:srgbClr val="339966"/>
                </a:solidFill>
                <a:round/>
                <a:headEnd/>
                <a:tailEnd/>
              </a:ln>
            </p:spPr>
            <p:txBody>
              <a:bodyPr/>
              <a:lstStyle/>
              <a:p>
                <a:endParaRPr lang="nl-NL"/>
              </a:p>
            </p:txBody>
          </p:sp>
          <p:sp>
            <p:nvSpPr>
              <p:cNvPr id="749335" name="Oval 791"/>
              <p:cNvSpPr>
                <a:spLocks noChangeArrowheads="1"/>
              </p:cNvSpPr>
              <p:nvPr/>
            </p:nvSpPr>
            <p:spPr bwMode="auto">
              <a:xfrm>
                <a:off x="1318" y="2913"/>
                <a:ext cx="39" cy="38"/>
              </a:xfrm>
              <a:prstGeom prst="ellipse">
                <a:avLst/>
              </a:prstGeom>
              <a:solidFill>
                <a:srgbClr val="00FF00"/>
              </a:solidFill>
              <a:ln w="12700">
                <a:solidFill>
                  <a:srgbClr val="339966"/>
                </a:solidFill>
                <a:round/>
                <a:headEnd/>
                <a:tailEnd/>
              </a:ln>
            </p:spPr>
            <p:txBody>
              <a:bodyPr/>
              <a:lstStyle/>
              <a:p>
                <a:endParaRPr lang="nl-NL"/>
              </a:p>
            </p:txBody>
          </p:sp>
          <p:sp>
            <p:nvSpPr>
              <p:cNvPr id="749336" name="Oval 792"/>
              <p:cNvSpPr>
                <a:spLocks noChangeArrowheads="1"/>
              </p:cNvSpPr>
              <p:nvPr/>
            </p:nvSpPr>
            <p:spPr bwMode="auto">
              <a:xfrm>
                <a:off x="1337" y="2893"/>
                <a:ext cx="39" cy="39"/>
              </a:xfrm>
              <a:prstGeom prst="ellipse">
                <a:avLst/>
              </a:prstGeom>
              <a:solidFill>
                <a:srgbClr val="00FF00"/>
              </a:solidFill>
              <a:ln w="12700">
                <a:solidFill>
                  <a:srgbClr val="339966"/>
                </a:solidFill>
                <a:round/>
                <a:headEnd/>
                <a:tailEnd/>
              </a:ln>
            </p:spPr>
            <p:txBody>
              <a:bodyPr/>
              <a:lstStyle/>
              <a:p>
                <a:endParaRPr lang="nl-NL"/>
              </a:p>
            </p:txBody>
          </p:sp>
          <p:sp>
            <p:nvSpPr>
              <p:cNvPr id="749337" name="Oval 793"/>
              <p:cNvSpPr>
                <a:spLocks noChangeArrowheads="1"/>
              </p:cNvSpPr>
              <p:nvPr/>
            </p:nvSpPr>
            <p:spPr bwMode="auto">
              <a:xfrm>
                <a:off x="1359" y="2876"/>
                <a:ext cx="38" cy="39"/>
              </a:xfrm>
              <a:prstGeom prst="ellipse">
                <a:avLst/>
              </a:prstGeom>
              <a:solidFill>
                <a:srgbClr val="00FF00"/>
              </a:solidFill>
              <a:ln w="12700">
                <a:solidFill>
                  <a:srgbClr val="339966"/>
                </a:solidFill>
                <a:round/>
                <a:headEnd/>
                <a:tailEnd/>
              </a:ln>
            </p:spPr>
            <p:txBody>
              <a:bodyPr/>
              <a:lstStyle/>
              <a:p>
                <a:endParaRPr lang="nl-NL"/>
              </a:p>
            </p:txBody>
          </p:sp>
          <p:sp>
            <p:nvSpPr>
              <p:cNvPr id="749338" name="Oval 794"/>
              <p:cNvSpPr>
                <a:spLocks noChangeArrowheads="1"/>
              </p:cNvSpPr>
              <p:nvPr/>
            </p:nvSpPr>
            <p:spPr bwMode="auto">
              <a:xfrm>
                <a:off x="1378" y="2859"/>
                <a:ext cx="38" cy="38"/>
              </a:xfrm>
              <a:prstGeom prst="ellipse">
                <a:avLst/>
              </a:prstGeom>
              <a:solidFill>
                <a:srgbClr val="00FF00"/>
              </a:solidFill>
              <a:ln w="12700">
                <a:solidFill>
                  <a:srgbClr val="339966"/>
                </a:solidFill>
                <a:round/>
                <a:headEnd/>
                <a:tailEnd/>
              </a:ln>
            </p:spPr>
            <p:txBody>
              <a:bodyPr/>
              <a:lstStyle/>
              <a:p>
                <a:endParaRPr lang="nl-NL"/>
              </a:p>
            </p:txBody>
          </p:sp>
          <p:sp>
            <p:nvSpPr>
              <p:cNvPr id="749339" name="Oval 795"/>
              <p:cNvSpPr>
                <a:spLocks noChangeArrowheads="1"/>
              </p:cNvSpPr>
              <p:nvPr/>
            </p:nvSpPr>
            <p:spPr bwMode="auto">
              <a:xfrm>
                <a:off x="1399" y="2844"/>
                <a:ext cx="38" cy="38"/>
              </a:xfrm>
              <a:prstGeom prst="ellipse">
                <a:avLst/>
              </a:prstGeom>
              <a:solidFill>
                <a:srgbClr val="00FF00"/>
              </a:solidFill>
              <a:ln w="12700">
                <a:solidFill>
                  <a:srgbClr val="339966"/>
                </a:solidFill>
                <a:round/>
                <a:headEnd/>
                <a:tailEnd/>
              </a:ln>
            </p:spPr>
            <p:txBody>
              <a:bodyPr/>
              <a:lstStyle/>
              <a:p>
                <a:endParaRPr lang="nl-NL"/>
              </a:p>
            </p:txBody>
          </p:sp>
          <p:sp>
            <p:nvSpPr>
              <p:cNvPr id="749340" name="Oval 796"/>
              <p:cNvSpPr>
                <a:spLocks noChangeArrowheads="1"/>
              </p:cNvSpPr>
              <p:nvPr/>
            </p:nvSpPr>
            <p:spPr bwMode="auto">
              <a:xfrm>
                <a:off x="1418" y="2828"/>
                <a:ext cx="38" cy="39"/>
              </a:xfrm>
              <a:prstGeom prst="ellipse">
                <a:avLst/>
              </a:prstGeom>
              <a:solidFill>
                <a:srgbClr val="00FF00"/>
              </a:solidFill>
              <a:ln w="12700">
                <a:solidFill>
                  <a:srgbClr val="339966"/>
                </a:solidFill>
                <a:round/>
                <a:headEnd/>
                <a:tailEnd/>
              </a:ln>
            </p:spPr>
            <p:txBody>
              <a:bodyPr/>
              <a:lstStyle/>
              <a:p>
                <a:endParaRPr lang="nl-NL"/>
              </a:p>
            </p:txBody>
          </p:sp>
          <p:sp>
            <p:nvSpPr>
              <p:cNvPr id="749341" name="Oval 797"/>
              <p:cNvSpPr>
                <a:spLocks noChangeArrowheads="1"/>
              </p:cNvSpPr>
              <p:nvPr/>
            </p:nvSpPr>
            <p:spPr bwMode="auto">
              <a:xfrm>
                <a:off x="1437" y="2813"/>
                <a:ext cx="39" cy="38"/>
              </a:xfrm>
              <a:prstGeom prst="ellipse">
                <a:avLst/>
              </a:prstGeom>
              <a:solidFill>
                <a:srgbClr val="00FF00"/>
              </a:solidFill>
              <a:ln w="12700">
                <a:solidFill>
                  <a:srgbClr val="339966"/>
                </a:solidFill>
                <a:round/>
                <a:headEnd/>
                <a:tailEnd/>
              </a:ln>
            </p:spPr>
            <p:txBody>
              <a:bodyPr/>
              <a:lstStyle/>
              <a:p>
                <a:endParaRPr lang="nl-NL"/>
              </a:p>
            </p:txBody>
          </p:sp>
          <p:sp>
            <p:nvSpPr>
              <p:cNvPr id="749342" name="Oval 798"/>
              <p:cNvSpPr>
                <a:spLocks noChangeArrowheads="1"/>
              </p:cNvSpPr>
              <p:nvPr/>
            </p:nvSpPr>
            <p:spPr bwMode="auto">
              <a:xfrm>
                <a:off x="1458" y="2797"/>
                <a:ext cx="39" cy="39"/>
              </a:xfrm>
              <a:prstGeom prst="ellipse">
                <a:avLst/>
              </a:prstGeom>
              <a:solidFill>
                <a:srgbClr val="00FF00"/>
              </a:solidFill>
              <a:ln w="12700">
                <a:solidFill>
                  <a:srgbClr val="339966"/>
                </a:solidFill>
                <a:round/>
                <a:headEnd/>
                <a:tailEnd/>
              </a:ln>
            </p:spPr>
            <p:txBody>
              <a:bodyPr/>
              <a:lstStyle/>
              <a:p>
                <a:endParaRPr lang="nl-NL"/>
              </a:p>
            </p:txBody>
          </p:sp>
          <p:sp>
            <p:nvSpPr>
              <p:cNvPr id="749343" name="Oval 799"/>
              <p:cNvSpPr>
                <a:spLocks noChangeArrowheads="1"/>
              </p:cNvSpPr>
              <p:nvPr/>
            </p:nvSpPr>
            <p:spPr bwMode="auto">
              <a:xfrm>
                <a:off x="1478" y="2782"/>
                <a:ext cx="38" cy="39"/>
              </a:xfrm>
              <a:prstGeom prst="ellipse">
                <a:avLst/>
              </a:prstGeom>
              <a:solidFill>
                <a:srgbClr val="00FF00"/>
              </a:solidFill>
              <a:ln w="12700">
                <a:solidFill>
                  <a:srgbClr val="339966"/>
                </a:solidFill>
                <a:round/>
                <a:headEnd/>
                <a:tailEnd/>
              </a:ln>
            </p:spPr>
            <p:txBody>
              <a:bodyPr/>
              <a:lstStyle/>
              <a:p>
                <a:endParaRPr lang="nl-NL"/>
              </a:p>
            </p:txBody>
          </p:sp>
          <p:sp>
            <p:nvSpPr>
              <p:cNvPr id="749344" name="Oval 800"/>
              <p:cNvSpPr>
                <a:spLocks noChangeArrowheads="1"/>
              </p:cNvSpPr>
              <p:nvPr/>
            </p:nvSpPr>
            <p:spPr bwMode="auto">
              <a:xfrm>
                <a:off x="1497" y="2763"/>
                <a:ext cx="38" cy="38"/>
              </a:xfrm>
              <a:prstGeom prst="ellipse">
                <a:avLst/>
              </a:prstGeom>
              <a:solidFill>
                <a:srgbClr val="00FF00"/>
              </a:solidFill>
              <a:ln w="12700">
                <a:solidFill>
                  <a:srgbClr val="339966"/>
                </a:solidFill>
                <a:round/>
                <a:headEnd/>
                <a:tailEnd/>
              </a:ln>
            </p:spPr>
            <p:txBody>
              <a:bodyPr/>
              <a:lstStyle/>
              <a:p>
                <a:endParaRPr lang="nl-NL"/>
              </a:p>
            </p:txBody>
          </p:sp>
          <p:sp>
            <p:nvSpPr>
              <p:cNvPr id="749345" name="Oval 801"/>
              <p:cNvSpPr>
                <a:spLocks noChangeArrowheads="1"/>
              </p:cNvSpPr>
              <p:nvPr/>
            </p:nvSpPr>
            <p:spPr bwMode="auto">
              <a:xfrm>
                <a:off x="1518" y="2746"/>
                <a:ext cx="38" cy="38"/>
              </a:xfrm>
              <a:prstGeom prst="ellipse">
                <a:avLst/>
              </a:prstGeom>
              <a:solidFill>
                <a:srgbClr val="00FF00"/>
              </a:solidFill>
              <a:ln w="12700">
                <a:solidFill>
                  <a:srgbClr val="339966"/>
                </a:solidFill>
                <a:round/>
                <a:headEnd/>
                <a:tailEnd/>
              </a:ln>
            </p:spPr>
            <p:txBody>
              <a:bodyPr/>
              <a:lstStyle/>
              <a:p>
                <a:endParaRPr lang="nl-NL"/>
              </a:p>
            </p:txBody>
          </p:sp>
          <p:sp>
            <p:nvSpPr>
              <p:cNvPr id="749346" name="Oval 802"/>
              <p:cNvSpPr>
                <a:spLocks noChangeArrowheads="1"/>
              </p:cNvSpPr>
              <p:nvPr/>
            </p:nvSpPr>
            <p:spPr bwMode="auto">
              <a:xfrm>
                <a:off x="1537" y="2732"/>
                <a:ext cx="38" cy="39"/>
              </a:xfrm>
              <a:prstGeom prst="ellipse">
                <a:avLst/>
              </a:prstGeom>
              <a:solidFill>
                <a:srgbClr val="00FF00"/>
              </a:solidFill>
              <a:ln w="12700">
                <a:solidFill>
                  <a:srgbClr val="339966"/>
                </a:solidFill>
                <a:round/>
                <a:headEnd/>
                <a:tailEnd/>
              </a:ln>
            </p:spPr>
            <p:txBody>
              <a:bodyPr/>
              <a:lstStyle/>
              <a:p>
                <a:endParaRPr lang="nl-NL"/>
              </a:p>
            </p:txBody>
          </p:sp>
          <p:sp>
            <p:nvSpPr>
              <p:cNvPr id="749347" name="Oval 803"/>
              <p:cNvSpPr>
                <a:spLocks noChangeArrowheads="1"/>
              </p:cNvSpPr>
              <p:nvPr/>
            </p:nvSpPr>
            <p:spPr bwMode="auto">
              <a:xfrm>
                <a:off x="1558" y="2721"/>
                <a:ext cx="39" cy="38"/>
              </a:xfrm>
              <a:prstGeom prst="ellipse">
                <a:avLst/>
              </a:prstGeom>
              <a:solidFill>
                <a:srgbClr val="00FF00"/>
              </a:solidFill>
              <a:ln w="12700">
                <a:solidFill>
                  <a:srgbClr val="339966"/>
                </a:solidFill>
                <a:round/>
                <a:headEnd/>
                <a:tailEnd/>
              </a:ln>
            </p:spPr>
            <p:txBody>
              <a:bodyPr/>
              <a:lstStyle/>
              <a:p>
                <a:endParaRPr lang="nl-NL"/>
              </a:p>
            </p:txBody>
          </p:sp>
          <p:sp>
            <p:nvSpPr>
              <p:cNvPr id="749348" name="Oval 804"/>
              <p:cNvSpPr>
                <a:spLocks noChangeArrowheads="1"/>
              </p:cNvSpPr>
              <p:nvPr/>
            </p:nvSpPr>
            <p:spPr bwMode="auto">
              <a:xfrm>
                <a:off x="1577" y="2709"/>
                <a:ext cx="39" cy="39"/>
              </a:xfrm>
              <a:prstGeom prst="ellipse">
                <a:avLst/>
              </a:prstGeom>
              <a:solidFill>
                <a:srgbClr val="00FF00"/>
              </a:solidFill>
              <a:ln w="12700">
                <a:solidFill>
                  <a:srgbClr val="339966"/>
                </a:solidFill>
                <a:round/>
                <a:headEnd/>
                <a:tailEnd/>
              </a:ln>
            </p:spPr>
            <p:txBody>
              <a:bodyPr/>
              <a:lstStyle/>
              <a:p>
                <a:endParaRPr lang="nl-NL"/>
              </a:p>
            </p:txBody>
          </p:sp>
          <p:sp>
            <p:nvSpPr>
              <p:cNvPr id="749349" name="Oval 805"/>
              <p:cNvSpPr>
                <a:spLocks noChangeArrowheads="1"/>
              </p:cNvSpPr>
              <p:nvPr/>
            </p:nvSpPr>
            <p:spPr bwMode="auto">
              <a:xfrm>
                <a:off x="1597" y="2696"/>
                <a:ext cx="38" cy="38"/>
              </a:xfrm>
              <a:prstGeom prst="ellipse">
                <a:avLst/>
              </a:prstGeom>
              <a:solidFill>
                <a:srgbClr val="00FF00"/>
              </a:solidFill>
              <a:ln w="12700">
                <a:solidFill>
                  <a:srgbClr val="339966"/>
                </a:solidFill>
                <a:round/>
                <a:headEnd/>
                <a:tailEnd/>
              </a:ln>
            </p:spPr>
            <p:txBody>
              <a:bodyPr/>
              <a:lstStyle/>
              <a:p>
                <a:endParaRPr lang="nl-NL"/>
              </a:p>
            </p:txBody>
          </p:sp>
        </p:grpSp>
        <p:sp>
          <p:nvSpPr>
            <p:cNvPr id="749350" name="Oval 806"/>
            <p:cNvSpPr>
              <a:spLocks noChangeArrowheads="1"/>
            </p:cNvSpPr>
            <p:nvPr/>
          </p:nvSpPr>
          <p:spPr bwMode="auto">
            <a:xfrm>
              <a:off x="1753" y="2680"/>
              <a:ext cx="41" cy="39"/>
            </a:xfrm>
            <a:prstGeom prst="ellipse">
              <a:avLst/>
            </a:prstGeom>
            <a:solidFill>
              <a:srgbClr val="00FF00"/>
            </a:solidFill>
            <a:ln w="12700">
              <a:solidFill>
                <a:srgbClr val="339966"/>
              </a:solidFill>
              <a:round/>
              <a:headEnd/>
              <a:tailEnd/>
            </a:ln>
          </p:spPr>
          <p:txBody>
            <a:bodyPr/>
            <a:lstStyle/>
            <a:p>
              <a:endParaRPr lang="nl-NL"/>
            </a:p>
          </p:txBody>
        </p:sp>
        <p:sp>
          <p:nvSpPr>
            <p:cNvPr id="749351" name="Oval 807"/>
            <p:cNvSpPr>
              <a:spLocks noChangeArrowheads="1"/>
            </p:cNvSpPr>
            <p:nvPr/>
          </p:nvSpPr>
          <p:spPr bwMode="auto">
            <a:xfrm>
              <a:off x="1773" y="2665"/>
              <a:ext cx="42" cy="38"/>
            </a:xfrm>
            <a:prstGeom prst="ellipse">
              <a:avLst/>
            </a:prstGeom>
            <a:solidFill>
              <a:srgbClr val="00FF00"/>
            </a:solidFill>
            <a:ln w="12700">
              <a:solidFill>
                <a:srgbClr val="339966"/>
              </a:solidFill>
              <a:round/>
              <a:headEnd/>
              <a:tailEnd/>
            </a:ln>
          </p:spPr>
          <p:txBody>
            <a:bodyPr/>
            <a:lstStyle/>
            <a:p>
              <a:endParaRPr lang="nl-NL"/>
            </a:p>
          </p:txBody>
        </p:sp>
        <p:sp>
          <p:nvSpPr>
            <p:cNvPr id="749352" name="Oval 808"/>
            <p:cNvSpPr>
              <a:spLocks noChangeArrowheads="1"/>
            </p:cNvSpPr>
            <p:nvPr/>
          </p:nvSpPr>
          <p:spPr bwMode="auto">
            <a:xfrm>
              <a:off x="1796" y="2652"/>
              <a:ext cx="41" cy="38"/>
            </a:xfrm>
            <a:prstGeom prst="ellipse">
              <a:avLst/>
            </a:prstGeom>
            <a:solidFill>
              <a:srgbClr val="00FF00"/>
            </a:solidFill>
            <a:ln w="12700">
              <a:solidFill>
                <a:srgbClr val="339966"/>
              </a:solidFill>
              <a:round/>
              <a:headEnd/>
              <a:tailEnd/>
            </a:ln>
          </p:spPr>
          <p:txBody>
            <a:bodyPr/>
            <a:lstStyle/>
            <a:p>
              <a:endParaRPr lang="nl-NL"/>
            </a:p>
          </p:txBody>
        </p:sp>
        <p:sp>
          <p:nvSpPr>
            <p:cNvPr id="749353" name="Oval 809"/>
            <p:cNvSpPr>
              <a:spLocks noChangeArrowheads="1"/>
            </p:cNvSpPr>
            <p:nvPr/>
          </p:nvSpPr>
          <p:spPr bwMode="auto">
            <a:xfrm>
              <a:off x="1817" y="2638"/>
              <a:ext cx="42" cy="39"/>
            </a:xfrm>
            <a:prstGeom prst="ellipse">
              <a:avLst/>
            </a:prstGeom>
            <a:solidFill>
              <a:srgbClr val="00FF00"/>
            </a:solidFill>
            <a:ln w="12700">
              <a:solidFill>
                <a:srgbClr val="339966"/>
              </a:solidFill>
              <a:round/>
              <a:headEnd/>
              <a:tailEnd/>
            </a:ln>
          </p:spPr>
          <p:txBody>
            <a:bodyPr/>
            <a:lstStyle/>
            <a:p>
              <a:endParaRPr lang="nl-NL"/>
            </a:p>
          </p:txBody>
        </p:sp>
        <p:sp>
          <p:nvSpPr>
            <p:cNvPr id="749354" name="Oval 810"/>
            <p:cNvSpPr>
              <a:spLocks noChangeArrowheads="1"/>
            </p:cNvSpPr>
            <p:nvPr/>
          </p:nvSpPr>
          <p:spPr bwMode="auto">
            <a:xfrm>
              <a:off x="1837" y="2625"/>
              <a:ext cx="43" cy="38"/>
            </a:xfrm>
            <a:prstGeom prst="ellipse">
              <a:avLst/>
            </a:prstGeom>
            <a:solidFill>
              <a:srgbClr val="00FF00"/>
            </a:solidFill>
            <a:ln w="12700">
              <a:solidFill>
                <a:srgbClr val="339966"/>
              </a:solidFill>
              <a:round/>
              <a:headEnd/>
              <a:tailEnd/>
            </a:ln>
          </p:spPr>
          <p:txBody>
            <a:bodyPr/>
            <a:lstStyle/>
            <a:p>
              <a:endParaRPr lang="nl-NL"/>
            </a:p>
          </p:txBody>
        </p:sp>
        <p:sp>
          <p:nvSpPr>
            <p:cNvPr id="749355" name="Oval 811"/>
            <p:cNvSpPr>
              <a:spLocks noChangeArrowheads="1"/>
            </p:cNvSpPr>
            <p:nvPr/>
          </p:nvSpPr>
          <p:spPr bwMode="auto">
            <a:xfrm>
              <a:off x="1861" y="2611"/>
              <a:ext cx="41" cy="39"/>
            </a:xfrm>
            <a:prstGeom prst="ellipse">
              <a:avLst/>
            </a:prstGeom>
            <a:solidFill>
              <a:srgbClr val="00FF00"/>
            </a:solidFill>
            <a:ln w="12700">
              <a:solidFill>
                <a:srgbClr val="339966"/>
              </a:solidFill>
              <a:round/>
              <a:headEnd/>
              <a:tailEnd/>
            </a:ln>
          </p:spPr>
          <p:txBody>
            <a:bodyPr/>
            <a:lstStyle/>
            <a:p>
              <a:endParaRPr lang="nl-NL"/>
            </a:p>
          </p:txBody>
        </p:sp>
        <p:sp>
          <p:nvSpPr>
            <p:cNvPr id="749356" name="Oval 812"/>
            <p:cNvSpPr>
              <a:spLocks noChangeArrowheads="1"/>
            </p:cNvSpPr>
            <p:nvPr/>
          </p:nvSpPr>
          <p:spPr bwMode="auto">
            <a:xfrm>
              <a:off x="1882" y="2598"/>
              <a:ext cx="41" cy="38"/>
            </a:xfrm>
            <a:prstGeom prst="ellipse">
              <a:avLst/>
            </a:prstGeom>
            <a:solidFill>
              <a:srgbClr val="00FF00"/>
            </a:solidFill>
            <a:ln w="12700">
              <a:solidFill>
                <a:srgbClr val="339966"/>
              </a:solidFill>
              <a:round/>
              <a:headEnd/>
              <a:tailEnd/>
            </a:ln>
          </p:spPr>
          <p:txBody>
            <a:bodyPr/>
            <a:lstStyle/>
            <a:p>
              <a:endParaRPr lang="nl-NL"/>
            </a:p>
          </p:txBody>
        </p:sp>
        <p:sp>
          <p:nvSpPr>
            <p:cNvPr id="749357" name="Oval 813"/>
            <p:cNvSpPr>
              <a:spLocks noChangeArrowheads="1"/>
            </p:cNvSpPr>
            <p:nvPr/>
          </p:nvSpPr>
          <p:spPr bwMode="auto">
            <a:xfrm>
              <a:off x="1905" y="2590"/>
              <a:ext cx="41" cy="39"/>
            </a:xfrm>
            <a:prstGeom prst="ellipse">
              <a:avLst/>
            </a:prstGeom>
            <a:solidFill>
              <a:srgbClr val="00FF00"/>
            </a:solidFill>
            <a:ln w="12700">
              <a:solidFill>
                <a:srgbClr val="339966"/>
              </a:solidFill>
              <a:round/>
              <a:headEnd/>
              <a:tailEnd/>
            </a:ln>
          </p:spPr>
          <p:txBody>
            <a:bodyPr/>
            <a:lstStyle/>
            <a:p>
              <a:endParaRPr lang="nl-NL"/>
            </a:p>
          </p:txBody>
        </p:sp>
        <p:sp>
          <p:nvSpPr>
            <p:cNvPr id="749358" name="Oval 814"/>
            <p:cNvSpPr>
              <a:spLocks noChangeArrowheads="1"/>
            </p:cNvSpPr>
            <p:nvPr/>
          </p:nvSpPr>
          <p:spPr bwMode="auto">
            <a:xfrm>
              <a:off x="1925" y="2586"/>
              <a:ext cx="41" cy="39"/>
            </a:xfrm>
            <a:prstGeom prst="ellipse">
              <a:avLst/>
            </a:prstGeom>
            <a:solidFill>
              <a:srgbClr val="00FF00"/>
            </a:solidFill>
            <a:ln w="12700">
              <a:solidFill>
                <a:srgbClr val="339966"/>
              </a:solidFill>
              <a:round/>
              <a:headEnd/>
              <a:tailEnd/>
            </a:ln>
          </p:spPr>
          <p:txBody>
            <a:bodyPr/>
            <a:lstStyle/>
            <a:p>
              <a:endParaRPr lang="nl-NL"/>
            </a:p>
          </p:txBody>
        </p:sp>
        <p:sp>
          <p:nvSpPr>
            <p:cNvPr id="749359" name="Oval 815"/>
            <p:cNvSpPr>
              <a:spLocks noChangeArrowheads="1"/>
            </p:cNvSpPr>
            <p:nvPr/>
          </p:nvSpPr>
          <p:spPr bwMode="auto">
            <a:xfrm>
              <a:off x="1946" y="2586"/>
              <a:ext cx="42" cy="39"/>
            </a:xfrm>
            <a:prstGeom prst="ellipse">
              <a:avLst/>
            </a:prstGeom>
            <a:solidFill>
              <a:srgbClr val="00FF00"/>
            </a:solidFill>
            <a:ln w="12700">
              <a:solidFill>
                <a:srgbClr val="339966"/>
              </a:solidFill>
              <a:round/>
              <a:headEnd/>
              <a:tailEnd/>
            </a:ln>
          </p:spPr>
          <p:txBody>
            <a:bodyPr/>
            <a:lstStyle/>
            <a:p>
              <a:endParaRPr lang="nl-NL"/>
            </a:p>
          </p:txBody>
        </p:sp>
        <p:sp>
          <p:nvSpPr>
            <p:cNvPr id="749360" name="Oval 816"/>
            <p:cNvSpPr>
              <a:spLocks noChangeArrowheads="1"/>
            </p:cNvSpPr>
            <p:nvPr/>
          </p:nvSpPr>
          <p:spPr bwMode="auto">
            <a:xfrm>
              <a:off x="1968" y="2584"/>
              <a:ext cx="43" cy="39"/>
            </a:xfrm>
            <a:prstGeom prst="ellipse">
              <a:avLst/>
            </a:prstGeom>
            <a:solidFill>
              <a:srgbClr val="00FF00"/>
            </a:solidFill>
            <a:ln w="12700">
              <a:solidFill>
                <a:srgbClr val="339966"/>
              </a:solidFill>
              <a:round/>
              <a:headEnd/>
              <a:tailEnd/>
            </a:ln>
          </p:spPr>
          <p:txBody>
            <a:bodyPr/>
            <a:lstStyle/>
            <a:p>
              <a:endParaRPr lang="nl-NL"/>
            </a:p>
          </p:txBody>
        </p:sp>
        <p:sp>
          <p:nvSpPr>
            <p:cNvPr id="749361" name="Oval 817"/>
            <p:cNvSpPr>
              <a:spLocks noChangeArrowheads="1"/>
            </p:cNvSpPr>
            <p:nvPr/>
          </p:nvSpPr>
          <p:spPr bwMode="auto">
            <a:xfrm>
              <a:off x="1990" y="2575"/>
              <a:ext cx="41" cy="38"/>
            </a:xfrm>
            <a:prstGeom prst="ellipse">
              <a:avLst/>
            </a:prstGeom>
            <a:solidFill>
              <a:srgbClr val="00FF00"/>
            </a:solidFill>
            <a:ln w="12700">
              <a:solidFill>
                <a:srgbClr val="339966"/>
              </a:solidFill>
              <a:round/>
              <a:headEnd/>
              <a:tailEnd/>
            </a:ln>
          </p:spPr>
          <p:txBody>
            <a:bodyPr/>
            <a:lstStyle/>
            <a:p>
              <a:endParaRPr lang="nl-NL"/>
            </a:p>
          </p:txBody>
        </p:sp>
        <p:sp>
          <p:nvSpPr>
            <p:cNvPr id="749362" name="Oval 818"/>
            <p:cNvSpPr>
              <a:spLocks noChangeArrowheads="1"/>
            </p:cNvSpPr>
            <p:nvPr/>
          </p:nvSpPr>
          <p:spPr bwMode="auto">
            <a:xfrm>
              <a:off x="2011" y="2561"/>
              <a:ext cx="41" cy="39"/>
            </a:xfrm>
            <a:prstGeom prst="ellipse">
              <a:avLst/>
            </a:prstGeom>
            <a:solidFill>
              <a:srgbClr val="00FF00"/>
            </a:solidFill>
            <a:ln w="12700">
              <a:solidFill>
                <a:srgbClr val="339966"/>
              </a:solidFill>
              <a:round/>
              <a:headEnd/>
              <a:tailEnd/>
            </a:ln>
          </p:spPr>
          <p:txBody>
            <a:bodyPr/>
            <a:lstStyle/>
            <a:p>
              <a:endParaRPr lang="nl-NL"/>
            </a:p>
          </p:txBody>
        </p:sp>
        <p:sp>
          <p:nvSpPr>
            <p:cNvPr id="749363" name="Oval 819"/>
            <p:cNvSpPr>
              <a:spLocks noChangeArrowheads="1"/>
            </p:cNvSpPr>
            <p:nvPr/>
          </p:nvSpPr>
          <p:spPr bwMode="auto">
            <a:xfrm>
              <a:off x="2033" y="2546"/>
              <a:ext cx="42" cy="38"/>
            </a:xfrm>
            <a:prstGeom prst="ellipse">
              <a:avLst/>
            </a:prstGeom>
            <a:solidFill>
              <a:srgbClr val="00FF00"/>
            </a:solidFill>
            <a:ln w="12700">
              <a:solidFill>
                <a:srgbClr val="339966"/>
              </a:solidFill>
              <a:round/>
              <a:headEnd/>
              <a:tailEnd/>
            </a:ln>
          </p:spPr>
          <p:txBody>
            <a:bodyPr/>
            <a:lstStyle/>
            <a:p>
              <a:endParaRPr lang="nl-NL"/>
            </a:p>
          </p:txBody>
        </p:sp>
        <p:sp>
          <p:nvSpPr>
            <p:cNvPr id="749364" name="Oval 820"/>
            <p:cNvSpPr>
              <a:spLocks noChangeArrowheads="1"/>
            </p:cNvSpPr>
            <p:nvPr/>
          </p:nvSpPr>
          <p:spPr bwMode="auto">
            <a:xfrm>
              <a:off x="2054" y="2531"/>
              <a:ext cx="41" cy="38"/>
            </a:xfrm>
            <a:prstGeom prst="ellipse">
              <a:avLst/>
            </a:prstGeom>
            <a:solidFill>
              <a:srgbClr val="00FF00"/>
            </a:solidFill>
            <a:ln w="12700">
              <a:solidFill>
                <a:srgbClr val="339966"/>
              </a:solidFill>
              <a:round/>
              <a:headEnd/>
              <a:tailEnd/>
            </a:ln>
          </p:spPr>
          <p:txBody>
            <a:bodyPr/>
            <a:lstStyle/>
            <a:p>
              <a:endParaRPr lang="nl-NL"/>
            </a:p>
          </p:txBody>
        </p:sp>
        <p:sp>
          <p:nvSpPr>
            <p:cNvPr id="749365" name="Oval 821"/>
            <p:cNvSpPr>
              <a:spLocks noChangeArrowheads="1"/>
            </p:cNvSpPr>
            <p:nvPr/>
          </p:nvSpPr>
          <p:spPr bwMode="auto">
            <a:xfrm>
              <a:off x="2077" y="2515"/>
              <a:ext cx="42" cy="39"/>
            </a:xfrm>
            <a:prstGeom prst="ellipse">
              <a:avLst/>
            </a:prstGeom>
            <a:solidFill>
              <a:srgbClr val="00FF00"/>
            </a:solidFill>
            <a:ln w="12700">
              <a:solidFill>
                <a:srgbClr val="339966"/>
              </a:solidFill>
              <a:round/>
              <a:headEnd/>
              <a:tailEnd/>
            </a:ln>
          </p:spPr>
          <p:txBody>
            <a:bodyPr/>
            <a:lstStyle/>
            <a:p>
              <a:endParaRPr lang="nl-NL"/>
            </a:p>
          </p:txBody>
        </p:sp>
        <p:sp>
          <p:nvSpPr>
            <p:cNvPr id="749366" name="Oval 822"/>
            <p:cNvSpPr>
              <a:spLocks noChangeArrowheads="1"/>
            </p:cNvSpPr>
            <p:nvPr/>
          </p:nvSpPr>
          <p:spPr bwMode="auto">
            <a:xfrm>
              <a:off x="2097" y="2504"/>
              <a:ext cx="43" cy="38"/>
            </a:xfrm>
            <a:prstGeom prst="ellipse">
              <a:avLst/>
            </a:prstGeom>
            <a:solidFill>
              <a:srgbClr val="00FF00"/>
            </a:solidFill>
            <a:ln w="12700">
              <a:solidFill>
                <a:srgbClr val="339966"/>
              </a:solidFill>
              <a:round/>
              <a:headEnd/>
              <a:tailEnd/>
            </a:ln>
          </p:spPr>
          <p:txBody>
            <a:bodyPr/>
            <a:lstStyle/>
            <a:p>
              <a:endParaRPr lang="nl-NL"/>
            </a:p>
          </p:txBody>
        </p:sp>
        <p:sp>
          <p:nvSpPr>
            <p:cNvPr id="749367" name="Oval 823"/>
            <p:cNvSpPr>
              <a:spLocks noChangeArrowheads="1"/>
            </p:cNvSpPr>
            <p:nvPr/>
          </p:nvSpPr>
          <p:spPr bwMode="auto">
            <a:xfrm>
              <a:off x="2119" y="2490"/>
              <a:ext cx="41" cy="39"/>
            </a:xfrm>
            <a:prstGeom prst="ellipse">
              <a:avLst/>
            </a:prstGeom>
            <a:solidFill>
              <a:srgbClr val="00FF00"/>
            </a:solidFill>
            <a:ln w="12700">
              <a:solidFill>
                <a:srgbClr val="339966"/>
              </a:solidFill>
              <a:round/>
              <a:headEnd/>
              <a:tailEnd/>
            </a:ln>
          </p:spPr>
          <p:txBody>
            <a:bodyPr/>
            <a:lstStyle/>
            <a:p>
              <a:endParaRPr lang="nl-NL"/>
            </a:p>
          </p:txBody>
        </p:sp>
        <p:sp>
          <p:nvSpPr>
            <p:cNvPr id="749368" name="Oval 824"/>
            <p:cNvSpPr>
              <a:spLocks noChangeArrowheads="1"/>
            </p:cNvSpPr>
            <p:nvPr/>
          </p:nvSpPr>
          <p:spPr bwMode="auto">
            <a:xfrm>
              <a:off x="2142" y="2483"/>
              <a:ext cx="41" cy="38"/>
            </a:xfrm>
            <a:prstGeom prst="ellipse">
              <a:avLst/>
            </a:prstGeom>
            <a:solidFill>
              <a:srgbClr val="00FF00"/>
            </a:solidFill>
            <a:ln w="12700">
              <a:solidFill>
                <a:srgbClr val="339966"/>
              </a:solidFill>
              <a:round/>
              <a:headEnd/>
              <a:tailEnd/>
            </a:ln>
          </p:spPr>
          <p:txBody>
            <a:bodyPr/>
            <a:lstStyle/>
            <a:p>
              <a:endParaRPr lang="nl-NL"/>
            </a:p>
          </p:txBody>
        </p:sp>
        <p:sp>
          <p:nvSpPr>
            <p:cNvPr id="749369" name="Oval 825"/>
            <p:cNvSpPr>
              <a:spLocks noChangeArrowheads="1"/>
            </p:cNvSpPr>
            <p:nvPr/>
          </p:nvSpPr>
          <p:spPr bwMode="auto">
            <a:xfrm>
              <a:off x="2162" y="2479"/>
              <a:ext cx="42" cy="38"/>
            </a:xfrm>
            <a:prstGeom prst="ellipse">
              <a:avLst/>
            </a:prstGeom>
            <a:solidFill>
              <a:srgbClr val="00FF00"/>
            </a:solidFill>
            <a:ln w="12700">
              <a:solidFill>
                <a:srgbClr val="339966"/>
              </a:solidFill>
              <a:round/>
              <a:headEnd/>
              <a:tailEnd/>
            </a:ln>
          </p:spPr>
          <p:txBody>
            <a:bodyPr/>
            <a:lstStyle/>
            <a:p>
              <a:endParaRPr lang="nl-NL"/>
            </a:p>
          </p:txBody>
        </p:sp>
        <p:sp>
          <p:nvSpPr>
            <p:cNvPr id="749370" name="Oval 826"/>
            <p:cNvSpPr>
              <a:spLocks noChangeArrowheads="1"/>
            </p:cNvSpPr>
            <p:nvPr/>
          </p:nvSpPr>
          <p:spPr bwMode="auto">
            <a:xfrm>
              <a:off x="2185" y="2479"/>
              <a:ext cx="41" cy="38"/>
            </a:xfrm>
            <a:prstGeom prst="ellipse">
              <a:avLst/>
            </a:prstGeom>
            <a:solidFill>
              <a:srgbClr val="00FF00"/>
            </a:solidFill>
            <a:ln w="12700">
              <a:solidFill>
                <a:srgbClr val="339966"/>
              </a:solidFill>
              <a:round/>
              <a:headEnd/>
              <a:tailEnd/>
            </a:ln>
          </p:spPr>
          <p:txBody>
            <a:bodyPr/>
            <a:lstStyle/>
            <a:p>
              <a:endParaRPr lang="nl-NL"/>
            </a:p>
          </p:txBody>
        </p:sp>
        <p:sp>
          <p:nvSpPr>
            <p:cNvPr id="749371" name="Oval 827"/>
            <p:cNvSpPr>
              <a:spLocks noChangeArrowheads="1"/>
            </p:cNvSpPr>
            <p:nvPr/>
          </p:nvSpPr>
          <p:spPr bwMode="auto">
            <a:xfrm>
              <a:off x="2206" y="2479"/>
              <a:ext cx="42" cy="38"/>
            </a:xfrm>
            <a:prstGeom prst="ellipse">
              <a:avLst/>
            </a:prstGeom>
            <a:solidFill>
              <a:srgbClr val="00FF00"/>
            </a:solidFill>
            <a:ln w="12700">
              <a:solidFill>
                <a:srgbClr val="339966"/>
              </a:solidFill>
              <a:round/>
              <a:headEnd/>
              <a:tailEnd/>
            </a:ln>
          </p:spPr>
          <p:txBody>
            <a:bodyPr/>
            <a:lstStyle/>
            <a:p>
              <a:endParaRPr lang="nl-NL"/>
            </a:p>
          </p:txBody>
        </p:sp>
        <p:sp>
          <p:nvSpPr>
            <p:cNvPr id="749372" name="Oval 828"/>
            <p:cNvSpPr>
              <a:spLocks noChangeArrowheads="1"/>
            </p:cNvSpPr>
            <p:nvPr/>
          </p:nvSpPr>
          <p:spPr bwMode="auto">
            <a:xfrm>
              <a:off x="2226" y="2479"/>
              <a:ext cx="43" cy="38"/>
            </a:xfrm>
            <a:prstGeom prst="ellipse">
              <a:avLst/>
            </a:prstGeom>
            <a:solidFill>
              <a:srgbClr val="00FF00"/>
            </a:solidFill>
            <a:ln w="12700">
              <a:solidFill>
                <a:srgbClr val="339966"/>
              </a:solidFill>
              <a:round/>
              <a:headEnd/>
              <a:tailEnd/>
            </a:ln>
          </p:spPr>
          <p:txBody>
            <a:bodyPr/>
            <a:lstStyle/>
            <a:p>
              <a:endParaRPr lang="nl-NL"/>
            </a:p>
          </p:txBody>
        </p:sp>
        <p:sp>
          <p:nvSpPr>
            <p:cNvPr id="749373" name="Oval 829"/>
            <p:cNvSpPr>
              <a:spLocks noChangeArrowheads="1"/>
            </p:cNvSpPr>
            <p:nvPr/>
          </p:nvSpPr>
          <p:spPr bwMode="auto">
            <a:xfrm>
              <a:off x="2250" y="2479"/>
              <a:ext cx="41" cy="38"/>
            </a:xfrm>
            <a:prstGeom prst="ellipse">
              <a:avLst/>
            </a:prstGeom>
            <a:solidFill>
              <a:srgbClr val="00FF00"/>
            </a:solidFill>
            <a:ln w="12700">
              <a:solidFill>
                <a:srgbClr val="339966"/>
              </a:solidFill>
              <a:round/>
              <a:headEnd/>
              <a:tailEnd/>
            </a:ln>
          </p:spPr>
          <p:txBody>
            <a:bodyPr/>
            <a:lstStyle/>
            <a:p>
              <a:endParaRPr lang="nl-NL"/>
            </a:p>
          </p:txBody>
        </p:sp>
        <p:sp>
          <p:nvSpPr>
            <p:cNvPr id="749374" name="Oval 830"/>
            <p:cNvSpPr>
              <a:spLocks noChangeArrowheads="1"/>
            </p:cNvSpPr>
            <p:nvPr/>
          </p:nvSpPr>
          <p:spPr bwMode="auto">
            <a:xfrm>
              <a:off x="2271" y="2469"/>
              <a:ext cx="41" cy="39"/>
            </a:xfrm>
            <a:prstGeom prst="ellipse">
              <a:avLst/>
            </a:prstGeom>
            <a:solidFill>
              <a:srgbClr val="00FF00"/>
            </a:solidFill>
            <a:ln w="12700">
              <a:solidFill>
                <a:srgbClr val="339966"/>
              </a:solidFill>
              <a:round/>
              <a:headEnd/>
              <a:tailEnd/>
            </a:ln>
          </p:spPr>
          <p:txBody>
            <a:bodyPr/>
            <a:lstStyle/>
            <a:p>
              <a:endParaRPr lang="nl-NL"/>
            </a:p>
          </p:txBody>
        </p:sp>
        <p:sp>
          <p:nvSpPr>
            <p:cNvPr id="749375" name="Oval 831"/>
            <p:cNvSpPr>
              <a:spLocks noChangeArrowheads="1"/>
            </p:cNvSpPr>
            <p:nvPr/>
          </p:nvSpPr>
          <p:spPr bwMode="auto">
            <a:xfrm>
              <a:off x="2293" y="2454"/>
              <a:ext cx="42" cy="38"/>
            </a:xfrm>
            <a:prstGeom prst="ellipse">
              <a:avLst/>
            </a:prstGeom>
            <a:solidFill>
              <a:srgbClr val="00FF00"/>
            </a:solidFill>
            <a:ln w="12700">
              <a:solidFill>
                <a:srgbClr val="339966"/>
              </a:solidFill>
              <a:round/>
              <a:headEnd/>
              <a:tailEnd/>
            </a:ln>
          </p:spPr>
          <p:txBody>
            <a:bodyPr/>
            <a:lstStyle/>
            <a:p>
              <a:endParaRPr lang="nl-NL"/>
            </a:p>
          </p:txBody>
        </p:sp>
        <p:sp>
          <p:nvSpPr>
            <p:cNvPr id="749376" name="Oval 832"/>
            <p:cNvSpPr>
              <a:spLocks noChangeArrowheads="1"/>
            </p:cNvSpPr>
            <p:nvPr/>
          </p:nvSpPr>
          <p:spPr bwMode="auto">
            <a:xfrm>
              <a:off x="2314" y="2438"/>
              <a:ext cx="41" cy="39"/>
            </a:xfrm>
            <a:prstGeom prst="ellipse">
              <a:avLst/>
            </a:prstGeom>
            <a:solidFill>
              <a:srgbClr val="00FF00"/>
            </a:solidFill>
            <a:ln w="12700">
              <a:solidFill>
                <a:srgbClr val="339966"/>
              </a:solidFill>
              <a:round/>
              <a:headEnd/>
              <a:tailEnd/>
            </a:ln>
          </p:spPr>
          <p:txBody>
            <a:bodyPr/>
            <a:lstStyle/>
            <a:p>
              <a:endParaRPr lang="nl-NL"/>
            </a:p>
          </p:txBody>
        </p:sp>
        <p:sp>
          <p:nvSpPr>
            <p:cNvPr id="749377" name="Oval 833"/>
            <p:cNvSpPr>
              <a:spLocks noChangeArrowheads="1"/>
            </p:cNvSpPr>
            <p:nvPr/>
          </p:nvSpPr>
          <p:spPr bwMode="auto">
            <a:xfrm>
              <a:off x="2335" y="2425"/>
              <a:ext cx="42" cy="38"/>
            </a:xfrm>
            <a:prstGeom prst="ellipse">
              <a:avLst/>
            </a:prstGeom>
            <a:solidFill>
              <a:srgbClr val="00FF00"/>
            </a:solidFill>
            <a:ln w="12700">
              <a:solidFill>
                <a:srgbClr val="339966"/>
              </a:solidFill>
              <a:round/>
              <a:headEnd/>
              <a:tailEnd/>
            </a:ln>
          </p:spPr>
          <p:txBody>
            <a:bodyPr/>
            <a:lstStyle/>
            <a:p>
              <a:endParaRPr lang="nl-NL"/>
            </a:p>
          </p:txBody>
        </p:sp>
        <p:sp>
          <p:nvSpPr>
            <p:cNvPr id="749378" name="Oval 834"/>
            <p:cNvSpPr>
              <a:spLocks noChangeArrowheads="1"/>
            </p:cNvSpPr>
            <p:nvPr/>
          </p:nvSpPr>
          <p:spPr bwMode="auto">
            <a:xfrm>
              <a:off x="2357" y="2412"/>
              <a:ext cx="43" cy="38"/>
            </a:xfrm>
            <a:prstGeom prst="ellipse">
              <a:avLst/>
            </a:prstGeom>
            <a:solidFill>
              <a:srgbClr val="00FF00"/>
            </a:solidFill>
            <a:ln w="12700">
              <a:solidFill>
                <a:srgbClr val="339966"/>
              </a:solidFill>
              <a:round/>
              <a:headEnd/>
              <a:tailEnd/>
            </a:ln>
          </p:spPr>
          <p:txBody>
            <a:bodyPr/>
            <a:lstStyle/>
            <a:p>
              <a:endParaRPr lang="nl-NL"/>
            </a:p>
          </p:txBody>
        </p:sp>
        <p:sp>
          <p:nvSpPr>
            <p:cNvPr id="749379" name="Oval 835"/>
            <p:cNvSpPr>
              <a:spLocks noChangeArrowheads="1"/>
            </p:cNvSpPr>
            <p:nvPr/>
          </p:nvSpPr>
          <p:spPr bwMode="auto">
            <a:xfrm>
              <a:off x="2379" y="2398"/>
              <a:ext cx="41" cy="39"/>
            </a:xfrm>
            <a:prstGeom prst="ellipse">
              <a:avLst/>
            </a:prstGeom>
            <a:solidFill>
              <a:srgbClr val="00FF00"/>
            </a:solidFill>
            <a:ln w="12700">
              <a:solidFill>
                <a:srgbClr val="339966"/>
              </a:solidFill>
              <a:round/>
              <a:headEnd/>
              <a:tailEnd/>
            </a:ln>
          </p:spPr>
          <p:txBody>
            <a:bodyPr/>
            <a:lstStyle/>
            <a:p>
              <a:endParaRPr lang="nl-NL"/>
            </a:p>
          </p:txBody>
        </p:sp>
        <p:sp>
          <p:nvSpPr>
            <p:cNvPr id="749380" name="Oval 836"/>
            <p:cNvSpPr>
              <a:spLocks noChangeArrowheads="1"/>
            </p:cNvSpPr>
            <p:nvPr/>
          </p:nvSpPr>
          <p:spPr bwMode="auto">
            <a:xfrm>
              <a:off x="2400" y="2387"/>
              <a:ext cx="41" cy="38"/>
            </a:xfrm>
            <a:prstGeom prst="ellipse">
              <a:avLst/>
            </a:prstGeom>
            <a:solidFill>
              <a:srgbClr val="00FF00"/>
            </a:solidFill>
            <a:ln w="12700">
              <a:solidFill>
                <a:srgbClr val="339966"/>
              </a:solidFill>
              <a:round/>
              <a:headEnd/>
              <a:tailEnd/>
            </a:ln>
          </p:spPr>
          <p:txBody>
            <a:bodyPr/>
            <a:lstStyle/>
            <a:p>
              <a:endParaRPr lang="nl-NL"/>
            </a:p>
          </p:txBody>
        </p:sp>
        <p:sp>
          <p:nvSpPr>
            <p:cNvPr id="749381" name="Oval 837"/>
            <p:cNvSpPr>
              <a:spLocks noChangeArrowheads="1"/>
            </p:cNvSpPr>
            <p:nvPr/>
          </p:nvSpPr>
          <p:spPr bwMode="auto">
            <a:xfrm>
              <a:off x="2422" y="2383"/>
              <a:ext cx="42" cy="38"/>
            </a:xfrm>
            <a:prstGeom prst="ellipse">
              <a:avLst/>
            </a:prstGeom>
            <a:solidFill>
              <a:srgbClr val="00FF00"/>
            </a:solidFill>
            <a:ln w="12700">
              <a:solidFill>
                <a:srgbClr val="339966"/>
              </a:solidFill>
              <a:round/>
              <a:headEnd/>
              <a:tailEnd/>
            </a:ln>
          </p:spPr>
          <p:txBody>
            <a:bodyPr/>
            <a:lstStyle/>
            <a:p>
              <a:endParaRPr lang="nl-NL"/>
            </a:p>
          </p:txBody>
        </p:sp>
        <p:sp>
          <p:nvSpPr>
            <p:cNvPr id="749382" name="Oval 838"/>
            <p:cNvSpPr>
              <a:spLocks noChangeArrowheads="1"/>
            </p:cNvSpPr>
            <p:nvPr/>
          </p:nvSpPr>
          <p:spPr bwMode="auto">
            <a:xfrm>
              <a:off x="2443" y="2383"/>
              <a:ext cx="42" cy="38"/>
            </a:xfrm>
            <a:prstGeom prst="ellipse">
              <a:avLst/>
            </a:prstGeom>
            <a:solidFill>
              <a:srgbClr val="00FF00"/>
            </a:solidFill>
            <a:ln w="12700">
              <a:solidFill>
                <a:srgbClr val="339966"/>
              </a:solidFill>
              <a:round/>
              <a:headEnd/>
              <a:tailEnd/>
            </a:ln>
          </p:spPr>
          <p:txBody>
            <a:bodyPr/>
            <a:lstStyle/>
            <a:p>
              <a:endParaRPr lang="nl-NL"/>
            </a:p>
          </p:txBody>
        </p:sp>
        <p:sp>
          <p:nvSpPr>
            <p:cNvPr id="749383" name="Oval 839"/>
            <p:cNvSpPr>
              <a:spLocks noChangeArrowheads="1"/>
            </p:cNvSpPr>
            <p:nvPr/>
          </p:nvSpPr>
          <p:spPr bwMode="auto">
            <a:xfrm>
              <a:off x="2466" y="2383"/>
              <a:ext cx="42" cy="38"/>
            </a:xfrm>
            <a:prstGeom prst="ellipse">
              <a:avLst/>
            </a:prstGeom>
            <a:solidFill>
              <a:srgbClr val="00FF00"/>
            </a:solidFill>
            <a:ln w="12700">
              <a:solidFill>
                <a:srgbClr val="339966"/>
              </a:solidFill>
              <a:round/>
              <a:headEnd/>
              <a:tailEnd/>
            </a:ln>
          </p:spPr>
          <p:txBody>
            <a:bodyPr/>
            <a:lstStyle/>
            <a:p>
              <a:endParaRPr lang="nl-NL"/>
            </a:p>
          </p:txBody>
        </p:sp>
        <p:sp>
          <p:nvSpPr>
            <p:cNvPr id="749384" name="Oval 840"/>
            <p:cNvSpPr>
              <a:spLocks noChangeArrowheads="1"/>
            </p:cNvSpPr>
            <p:nvPr/>
          </p:nvSpPr>
          <p:spPr bwMode="auto">
            <a:xfrm>
              <a:off x="2486" y="2371"/>
              <a:ext cx="43" cy="39"/>
            </a:xfrm>
            <a:prstGeom prst="ellipse">
              <a:avLst/>
            </a:prstGeom>
            <a:solidFill>
              <a:srgbClr val="00FF00"/>
            </a:solidFill>
            <a:ln w="12700">
              <a:solidFill>
                <a:srgbClr val="339966"/>
              </a:solidFill>
              <a:round/>
              <a:headEnd/>
              <a:tailEnd/>
            </a:ln>
          </p:spPr>
          <p:txBody>
            <a:bodyPr/>
            <a:lstStyle/>
            <a:p>
              <a:endParaRPr lang="nl-NL"/>
            </a:p>
          </p:txBody>
        </p:sp>
        <p:sp>
          <p:nvSpPr>
            <p:cNvPr id="749385" name="Oval 841"/>
            <p:cNvSpPr>
              <a:spLocks noChangeArrowheads="1"/>
            </p:cNvSpPr>
            <p:nvPr/>
          </p:nvSpPr>
          <p:spPr bwMode="auto">
            <a:xfrm>
              <a:off x="2508" y="2354"/>
              <a:ext cx="41" cy="38"/>
            </a:xfrm>
            <a:prstGeom prst="ellipse">
              <a:avLst/>
            </a:prstGeom>
            <a:solidFill>
              <a:srgbClr val="00FF00"/>
            </a:solidFill>
            <a:ln w="12700">
              <a:solidFill>
                <a:srgbClr val="339966"/>
              </a:solidFill>
              <a:round/>
              <a:headEnd/>
              <a:tailEnd/>
            </a:ln>
          </p:spPr>
          <p:txBody>
            <a:bodyPr/>
            <a:lstStyle/>
            <a:p>
              <a:endParaRPr lang="nl-NL"/>
            </a:p>
          </p:txBody>
        </p:sp>
        <p:sp>
          <p:nvSpPr>
            <p:cNvPr id="749386" name="Oval 842"/>
            <p:cNvSpPr>
              <a:spLocks noChangeArrowheads="1"/>
            </p:cNvSpPr>
            <p:nvPr/>
          </p:nvSpPr>
          <p:spPr bwMode="auto">
            <a:xfrm>
              <a:off x="2531" y="2337"/>
              <a:ext cx="41" cy="38"/>
            </a:xfrm>
            <a:prstGeom prst="ellipse">
              <a:avLst/>
            </a:prstGeom>
            <a:solidFill>
              <a:srgbClr val="00FF00"/>
            </a:solidFill>
            <a:ln w="12700">
              <a:solidFill>
                <a:srgbClr val="339966"/>
              </a:solidFill>
              <a:round/>
              <a:headEnd/>
              <a:tailEnd/>
            </a:ln>
          </p:spPr>
          <p:txBody>
            <a:bodyPr/>
            <a:lstStyle/>
            <a:p>
              <a:endParaRPr lang="nl-NL"/>
            </a:p>
          </p:txBody>
        </p:sp>
        <p:sp>
          <p:nvSpPr>
            <p:cNvPr id="749387" name="Oval 843"/>
            <p:cNvSpPr>
              <a:spLocks noChangeArrowheads="1"/>
            </p:cNvSpPr>
            <p:nvPr/>
          </p:nvSpPr>
          <p:spPr bwMode="auto">
            <a:xfrm>
              <a:off x="2551" y="2321"/>
              <a:ext cx="41" cy="39"/>
            </a:xfrm>
            <a:prstGeom prst="ellipse">
              <a:avLst/>
            </a:prstGeom>
            <a:solidFill>
              <a:srgbClr val="00FF00"/>
            </a:solidFill>
            <a:ln w="12700">
              <a:solidFill>
                <a:srgbClr val="339966"/>
              </a:solidFill>
              <a:round/>
              <a:headEnd/>
              <a:tailEnd/>
            </a:ln>
          </p:spPr>
          <p:txBody>
            <a:bodyPr/>
            <a:lstStyle/>
            <a:p>
              <a:endParaRPr lang="nl-NL"/>
            </a:p>
          </p:txBody>
        </p:sp>
        <p:sp>
          <p:nvSpPr>
            <p:cNvPr id="749388" name="Oval 844"/>
            <p:cNvSpPr>
              <a:spLocks noChangeArrowheads="1"/>
            </p:cNvSpPr>
            <p:nvPr/>
          </p:nvSpPr>
          <p:spPr bwMode="auto">
            <a:xfrm>
              <a:off x="2574" y="2308"/>
              <a:ext cx="41" cy="38"/>
            </a:xfrm>
            <a:prstGeom prst="ellipse">
              <a:avLst/>
            </a:prstGeom>
            <a:solidFill>
              <a:srgbClr val="00FF00"/>
            </a:solidFill>
            <a:ln w="12700">
              <a:solidFill>
                <a:srgbClr val="339966"/>
              </a:solidFill>
              <a:round/>
              <a:headEnd/>
              <a:tailEnd/>
            </a:ln>
          </p:spPr>
          <p:txBody>
            <a:bodyPr/>
            <a:lstStyle/>
            <a:p>
              <a:endParaRPr lang="nl-NL"/>
            </a:p>
          </p:txBody>
        </p:sp>
        <p:sp>
          <p:nvSpPr>
            <p:cNvPr id="749389" name="Oval 845"/>
            <p:cNvSpPr>
              <a:spLocks noChangeArrowheads="1"/>
            </p:cNvSpPr>
            <p:nvPr/>
          </p:nvSpPr>
          <p:spPr bwMode="auto">
            <a:xfrm>
              <a:off x="2595" y="2300"/>
              <a:ext cx="42" cy="39"/>
            </a:xfrm>
            <a:prstGeom prst="ellipse">
              <a:avLst/>
            </a:prstGeom>
            <a:solidFill>
              <a:srgbClr val="00FF00"/>
            </a:solidFill>
            <a:ln w="12700">
              <a:solidFill>
                <a:srgbClr val="339966"/>
              </a:solidFill>
              <a:round/>
              <a:headEnd/>
              <a:tailEnd/>
            </a:ln>
          </p:spPr>
          <p:txBody>
            <a:bodyPr/>
            <a:lstStyle/>
            <a:p>
              <a:endParaRPr lang="nl-NL"/>
            </a:p>
          </p:txBody>
        </p:sp>
        <p:sp>
          <p:nvSpPr>
            <p:cNvPr id="749390" name="Oval 846"/>
            <p:cNvSpPr>
              <a:spLocks noChangeArrowheads="1"/>
            </p:cNvSpPr>
            <p:nvPr/>
          </p:nvSpPr>
          <p:spPr bwMode="auto">
            <a:xfrm>
              <a:off x="2615" y="2289"/>
              <a:ext cx="42" cy="38"/>
            </a:xfrm>
            <a:prstGeom prst="ellipse">
              <a:avLst/>
            </a:prstGeom>
            <a:solidFill>
              <a:srgbClr val="00FF00"/>
            </a:solidFill>
            <a:ln w="12700">
              <a:solidFill>
                <a:srgbClr val="339966"/>
              </a:solidFill>
              <a:round/>
              <a:headEnd/>
              <a:tailEnd/>
            </a:ln>
          </p:spPr>
          <p:txBody>
            <a:bodyPr/>
            <a:lstStyle/>
            <a:p>
              <a:endParaRPr lang="nl-NL"/>
            </a:p>
          </p:txBody>
        </p:sp>
        <p:sp>
          <p:nvSpPr>
            <p:cNvPr id="749391" name="Oval 847"/>
            <p:cNvSpPr>
              <a:spLocks noChangeArrowheads="1"/>
            </p:cNvSpPr>
            <p:nvPr/>
          </p:nvSpPr>
          <p:spPr bwMode="auto">
            <a:xfrm>
              <a:off x="2639" y="2279"/>
              <a:ext cx="41" cy="39"/>
            </a:xfrm>
            <a:prstGeom prst="ellipse">
              <a:avLst/>
            </a:prstGeom>
            <a:solidFill>
              <a:srgbClr val="00FF00"/>
            </a:solidFill>
            <a:ln w="12700">
              <a:solidFill>
                <a:srgbClr val="339966"/>
              </a:solidFill>
              <a:round/>
              <a:headEnd/>
              <a:tailEnd/>
            </a:ln>
          </p:spPr>
          <p:txBody>
            <a:bodyPr/>
            <a:lstStyle/>
            <a:p>
              <a:endParaRPr lang="nl-NL"/>
            </a:p>
          </p:txBody>
        </p:sp>
        <p:sp>
          <p:nvSpPr>
            <p:cNvPr id="749392" name="Oval 848"/>
            <p:cNvSpPr>
              <a:spLocks noChangeArrowheads="1"/>
            </p:cNvSpPr>
            <p:nvPr/>
          </p:nvSpPr>
          <p:spPr bwMode="auto">
            <a:xfrm>
              <a:off x="2660" y="2273"/>
              <a:ext cx="41" cy="39"/>
            </a:xfrm>
            <a:prstGeom prst="ellipse">
              <a:avLst/>
            </a:prstGeom>
            <a:solidFill>
              <a:srgbClr val="00FF00"/>
            </a:solidFill>
            <a:ln w="12700">
              <a:solidFill>
                <a:srgbClr val="339966"/>
              </a:solidFill>
              <a:round/>
              <a:headEnd/>
              <a:tailEnd/>
            </a:ln>
          </p:spPr>
          <p:txBody>
            <a:bodyPr/>
            <a:lstStyle/>
            <a:p>
              <a:endParaRPr lang="nl-NL"/>
            </a:p>
          </p:txBody>
        </p:sp>
        <p:sp>
          <p:nvSpPr>
            <p:cNvPr id="749393" name="Oval 849"/>
            <p:cNvSpPr>
              <a:spLocks noChangeArrowheads="1"/>
            </p:cNvSpPr>
            <p:nvPr/>
          </p:nvSpPr>
          <p:spPr bwMode="auto">
            <a:xfrm>
              <a:off x="2682" y="2270"/>
              <a:ext cx="42" cy="38"/>
            </a:xfrm>
            <a:prstGeom prst="ellipse">
              <a:avLst/>
            </a:prstGeom>
            <a:solidFill>
              <a:srgbClr val="00FF00"/>
            </a:solidFill>
            <a:ln w="12700">
              <a:solidFill>
                <a:srgbClr val="339966"/>
              </a:solidFill>
              <a:round/>
              <a:headEnd/>
              <a:tailEnd/>
            </a:ln>
          </p:spPr>
          <p:txBody>
            <a:bodyPr/>
            <a:lstStyle/>
            <a:p>
              <a:endParaRPr lang="nl-NL"/>
            </a:p>
          </p:txBody>
        </p:sp>
        <p:sp>
          <p:nvSpPr>
            <p:cNvPr id="749394" name="Oval 850"/>
            <p:cNvSpPr>
              <a:spLocks noChangeArrowheads="1"/>
            </p:cNvSpPr>
            <p:nvPr/>
          </p:nvSpPr>
          <p:spPr bwMode="auto">
            <a:xfrm>
              <a:off x="2703" y="2268"/>
              <a:ext cx="42" cy="38"/>
            </a:xfrm>
            <a:prstGeom prst="ellipse">
              <a:avLst/>
            </a:prstGeom>
            <a:solidFill>
              <a:srgbClr val="00FF00"/>
            </a:solidFill>
            <a:ln w="12700">
              <a:solidFill>
                <a:srgbClr val="339966"/>
              </a:solidFill>
              <a:round/>
              <a:headEnd/>
              <a:tailEnd/>
            </a:ln>
          </p:spPr>
          <p:txBody>
            <a:bodyPr/>
            <a:lstStyle/>
            <a:p>
              <a:endParaRPr lang="nl-NL"/>
            </a:p>
          </p:txBody>
        </p:sp>
        <p:sp>
          <p:nvSpPr>
            <p:cNvPr id="749395" name="Oval 851"/>
            <p:cNvSpPr>
              <a:spLocks noChangeArrowheads="1"/>
            </p:cNvSpPr>
            <p:nvPr/>
          </p:nvSpPr>
          <p:spPr bwMode="auto">
            <a:xfrm>
              <a:off x="2724" y="2268"/>
              <a:ext cx="42" cy="38"/>
            </a:xfrm>
            <a:prstGeom prst="ellipse">
              <a:avLst/>
            </a:prstGeom>
            <a:solidFill>
              <a:srgbClr val="00FF00"/>
            </a:solidFill>
            <a:ln w="12700">
              <a:solidFill>
                <a:srgbClr val="339966"/>
              </a:solidFill>
              <a:round/>
              <a:headEnd/>
              <a:tailEnd/>
            </a:ln>
          </p:spPr>
          <p:txBody>
            <a:bodyPr/>
            <a:lstStyle/>
            <a:p>
              <a:endParaRPr lang="nl-NL"/>
            </a:p>
          </p:txBody>
        </p:sp>
        <p:sp>
          <p:nvSpPr>
            <p:cNvPr id="749396" name="Oval 852"/>
            <p:cNvSpPr>
              <a:spLocks noChangeArrowheads="1"/>
            </p:cNvSpPr>
            <p:nvPr/>
          </p:nvSpPr>
          <p:spPr bwMode="auto">
            <a:xfrm>
              <a:off x="2746" y="2268"/>
              <a:ext cx="43" cy="38"/>
            </a:xfrm>
            <a:prstGeom prst="ellipse">
              <a:avLst/>
            </a:prstGeom>
            <a:solidFill>
              <a:srgbClr val="00FF00"/>
            </a:solidFill>
            <a:ln w="12700">
              <a:solidFill>
                <a:srgbClr val="339966"/>
              </a:solidFill>
              <a:round/>
              <a:headEnd/>
              <a:tailEnd/>
            </a:ln>
          </p:spPr>
          <p:txBody>
            <a:bodyPr/>
            <a:lstStyle/>
            <a:p>
              <a:endParaRPr lang="nl-NL"/>
            </a:p>
          </p:txBody>
        </p:sp>
        <p:sp>
          <p:nvSpPr>
            <p:cNvPr id="749397" name="Oval 853"/>
            <p:cNvSpPr>
              <a:spLocks noChangeArrowheads="1"/>
            </p:cNvSpPr>
            <p:nvPr/>
          </p:nvSpPr>
          <p:spPr bwMode="auto">
            <a:xfrm>
              <a:off x="2768" y="2268"/>
              <a:ext cx="41" cy="38"/>
            </a:xfrm>
            <a:prstGeom prst="ellipse">
              <a:avLst/>
            </a:prstGeom>
            <a:solidFill>
              <a:srgbClr val="00FF00"/>
            </a:solidFill>
            <a:ln w="12700">
              <a:solidFill>
                <a:srgbClr val="339966"/>
              </a:solidFill>
              <a:round/>
              <a:headEnd/>
              <a:tailEnd/>
            </a:ln>
          </p:spPr>
          <p:txBody>
            <a:bodyPr/>
            <a:lstStyle/>
            <a:p>
              <a:endParaRPr lang="nl-NL"/>
            </a:p>
          </p:txBody>
        </p:sp>
        <p:sp>
          <p:nvSpPr>
            <p:cNvPr id="749398" name="Oval 854"/>
            <p:cNvSpPr>
              <a:spLocks noChangeArrowheads="1"/>
            </p:cNvSpPr>
            <p:nvPr/>
          </p:nvSpPr>
          <p:spPr bwMode="auto">
            <a:xfrm>
              <a:off x="2789" y="2268"/>
              <a:ext cx="41" cy="38"/>
            </a:xfrm>
            <a:prstGeom prst="ellipse">
              <a:avLst/>
            </a:prstGeom>
            <a:solidFill>
              <a:srgbClr val="00FF00"/>
            </a:solidFill>
            <a:ln w="12700">
              <a:solidFill>
                <a:srgbClr val="339966"/>
              </a:solidFill>
              <a:round/>
              <a:headEnd/>
              <a:tailEnd/>
            </a:ln>
          </p:spPr>
          <p:txBody>
            <a:bodyPr/>
            <a:lstStyle/>
            <a:p>
              <a:endParaRPr lang="nl-NL"/>
            </a:p>
          </p:txBody>
        </p:sp>
        <p:sp>
          <p:nvSpPr>
            <p:cNvPr id="749399" name="Oval 855"/>
            <p:cNvSpPr>
              <a:spLocks noChangeArrowheads="1"/>
            </p:cNvSpPr>
            <p:nvPr/>
          </p:nvSpPr>
          <p:spPr bwMode="auto">
            <a:xfrm>
              <a:off x="2811" y="2260"/>
              <a:ext cx="41" cy="38"/>
            </a:xfrm>
            <a:prstGeom prst="ellipse">
              <a:avLst/>
            </a:prstGeom>
            <a:solidFill>
              <a:srgbClr val="00FF00"/>
            </a:solidFill>
            <a:ln w="12700">
              <a:solidFill>
                <a:srgbClr val="339966"/>
              </a:solidFill>
              <a:round/>
              <a:headEnd/>
              <a:tailEnd/>
            </a:ln>
          </p:spPr>
          <p:txBody>
            <a:bodyPr/>
            <a:lstStyle/>
            <a:p>
              <a:endParaRPr lang="nl-NL"/>
            </a:p>
          </p:txBody>
        </p:sp>
        <p:sp>
          <p:nvSpPr>
            <p:cNvPr id="749400" name="Oval 856"/>
            <p:cNvSpPr>
              <a:spLocks noChangeArrowheads="1"/>
            </p:cNvSpPr>
            <p:nvPr/>
          </p:nvSpPr>
          <p:spPr bwMode="auto">
            <a:xfrm>
              <a:off x="2832" y="2248"/>
              <a:ext cx="42" cy="39"/>
            </a:xfrm>
            <a:prstGeom prst="ellipse">
              <a:avLst/>
            </a:prstGeom>
            <a:solidFill>
              <a:srgbClr val="00FF00"/>
            </a:solidFill>
            <a:ln w="12700">
              <a:solidFill>
                <a:srgbClr val="339966"/>
              </a:solidFill>
              <a:round/>
              <a:headEnd/>
              <a:tailEnd/>
            </a:ln>
          </p:spPr>
          <p:txBody>
            <a:bodyPr/>
            <a:lstStyle/>
            <a:p>
              <a:endParaRPr lang="nl-NL"/>
            </a:p>
          </p:txBody>
        </p:sp>
        <p:sp>
          <p:nvSpPr>
            <p:cNvPr id="749401" name="Oval 857"/>
            <p:cNvSpPr>
              <a:spLocks noChangeArrowheads="1"/>
            </p:cNvSpPr>
            <p:nvPr/>
          </p:nvSpPr>
          <p:spPr bwMode="auto">
            <a:xfrm>
              <a:off x="2855" y="2235"/>
              <a:ext cx="42" cy="38"/>
            </a:xfrm>
            <a:prstGeom prst="ellipse">
              <a:avLst/>
            </a:prstGeom>
            <a:solidFill>
              <a:srgbClr val="00FF00"/>
            </a:solidFill>
            <a:ln w="12700">
              <a:solidFill>
                <a:srgbClr val="339966"/>
              </a:solidFill>
              <a:round/>
              <a:headEnd/>
              <a:tailEnd/>
            </a:ln>
          </p:spPr>
          <p:txBody>
            <a:bodyPr/>
            <a:lstStyle/>
            <a:p>
              <a:endParaRPr lang="nl-NL"/>
            </a:p>
          </p:txBody>
        </p:sp>
        <p:sp>
          <p:nvSpPr>
            <p:cNvPr id="749402" name="Oval 858"/>
            <p:cNvSpPr>
              <a:spLocks noChangeArrowheads="1"/>
            </p:cNvSpPr>
            <p:nvPr/>
          </p:nvSpPr>
          <p:spPr bwMode="auto">
            <a:xfrm>
              <a:off x="2875" y="2220"/>
              <a:ext cx="42" cy="38"/>
            </a:xfrm>
            <a:prstGeom prst="ellipse">
              <a:avLst/>
            </a:prstGeom>
            <a:solidFill>
              <a:srgbClr val="00FF00"/>
            </a:solidFill>
            <a:ln w="12700">
              <a:solidFill>
                <a:srgbClr val="339966"/>
              </a:solidFill>
              <a:round/>
              <a:headEnd/>
              <a:tailEnd/>
            </a:ln>
          </p:spPr>
          <p:txBody>
            <a:bodyPr/>
            <a:lstStyle/>
            <a:p>
              <a:endParaRPr lang="nl-NL"/>
            </a:p>
          </p:txBody>
        </p:sp>
        <p:sp>
          <p:nvSpPr>
            <p:cNvPr id="749403" name="Oval 859"/>
            <p:cNvSpPr>
              <a:spLocks noChangeArrowheads="1"/>
            </p:cNvSpPr>
            <p:nvPr/>
          </p:nvSpPr>
          <p:spPr bwMode="auto">
            <a:xfrm>
              <a:off x="2897" y="2206"/>
              <a:ext cx="41" cy="39"/>
            </a:xfrm>
            <a:prstGeom prst="ellipse">
              <a:avLst/>
            </a:prstGeom>
            <a:solidFill>
              <a:srgbClr val="00FF00"/>
            </a:solidFill>
            <a:ln w="12700">
              <a:solidFill>
                <a:srgbClr val="339966"/>
              </a:solidFill>
              <a:round/>
              <a:headEnd/>
              <a:tailEnd/>
            </a:ln>
          </p:spPr>
          <p:txBody>
            <a:bodyPr/>
            <a:lstStyle/>
            <a:p>
              <a:endParaRPr lang="nl-NL"/>
            </a:p>
          </p:txBody>
        </p:sp>
        <p:sp>
          <p:nvSpPr>
            <p:cNvPr id="749404" name="Oval 860"/>
            <p:cNvSpPr>
              <a:spLocks noChangeArrowheads="1"/>
            </p:cNvSpPr>
            <p:nvPr/>
          </p:nvSpPr>
          <p:spPr bwMode="auto">
            <a:xfrm>
              <a:off x="2920" y="2198"/>
              <a:ext cx="41" cy="39"/>
            </a:xfrm>
            <a:prstGeom prst="ellipse">
              <a:avLst/>
            </a:prstGeom>
            <a:solidFill>
              <a:srgbClr val="00FF00"/>
            </a:solidFill>
            <a:ln w="12700">
              <a:solidFill>
                <a:srgbClr val="339966"/>
              </a:solidFill>
              <a:round/>
              <a:headEnd/>
              <a:tailEnd/>
            </a:ln>
          </p:spPr>
          <p:txBody>
            <a:bodyPr/>
            <a:lstStyle/>
            <a:p>
              <a:endParaRPr lang="nl-NL"/>
            </a:p>
          </p:txBody>
        </p:sp>
        <p:sp>
          <p:nvSpPr>
            <p:cNvPr id="749405" name="Oval 861"/>
            <p:cNvSpPr>
              <a:spLocks noChangeArrowheads="1"/>
            </p:cNvSpPr>
            <p:nvPr/>
          </p:nvSpPr>
          <p:spPr bwMode="auto">
            <a:xfrm>
              <a:off x="2940" y="2197"/>
              <a:ext cx="41" cy="38"/>
            </a:xfrm>
            <a:prstGeom prst="ellipse">
              <a:avLst/>
            </a:prstGeom>
            <a:solidFill>
              <a:srgbClr val="00FF00"/>
            </a:solidFill>
            <a:ln w="12700">
              <a:solidFill>
                <a:srgbClr val="339966"/>
              </a:solidFill>
              <a:round/>
              <a:headEnd/>
              <a:tailEnd/>
            </a:ln>
          </p:spPr>
          <p:txBody>
            <a:bodyPr/>
            <a:lstStyle/>
            <a:p>
              <a:endParaRPr lang="nl-NL"/>
            </a:p>
          </p:txBody>
        </p:sp>
        <p:sp>
          <p:nvSpPr>
            <p:cNvPr id="749406" name="Oval 862"/>
            <p:cNvSpPr>
              <a:spLocks noChangeArrowheads="1"/>
            </p:cNvSpPr>
            <p:nvPr/>
          </p:nvSpPr>
          <p:spPr bwMode="auto">
            <a:xfrm>
              <a:off x="2963" y="2197"/>
              <a:ext cx="41" cy="38"/>
            </a:xfrm>
            <a:prstGeom prst="ellipse">
              <a:avLst/>
            </a:prstGeom>
            <a:solidFill>
              <a:srgbClr val="00FF00"/>
            </a:solidFill>
            <a:ln w="12700">
              <a:solidFill>
                <a:srgbClr val="339966"/>
              </a:solidFill>
              <a:round/>
              <a:headEnd/>
              <a:tailEnd/>
            </a:ln>
          </p:spPr>
          <p:txBody>
            <a:bodyPr/>
            <a:lstStyle/>
            <a:p>
              <a:endParaRPr lang="nl-NL"/>
            </a:p>
          </p:txBody>
        </p:sp>
        <p:sp>
          <p:nvSpPr>
            <p:cNvPr id="749407" name="Oval 863"/>
            <p:cNvSpPr>
              <a:spLocks noChangeArrowheads="1"/>
            </p:cNvSpPr>
            <p:nvPr/>
          </p:nvSpPr>
          <p:spPr bwMode="auto">
            <a:xfrm>
              <a:off x="2984" y="2197"/>
              <a:ext cx="42" cy="38"/>
            </a:xfrm>
            <a:prstGeom prst="ellipse">
              <a:avLst/>
            </a:prstGeom>
            <a:solidFill>
              <a:srgbClr val="00FF00"/>
            </a:solidFill>
            <a:ln w="12700">
              <a:solidFill>
                <a:srgbClr val="339966"/>
              </a:solidFill>
              <a:round/>
              <a:headEnd/>
              <a:tailEnd/>
            </a:ln>
          </p:spPr>
          <p:txBody>
            <a:bodyPr/>
            <a:lstStyle/>
            <a:p>
              <a:endParaRPr lang="nl-NL"/>
            </a:p>
          </p:txBody>
        </p:sp>
        <p:sp>
          <p:nvSpPr>
            <p:cNvPr id="749408" name="Oval 864"/>
            <p:cNvSpPr>
              <a:spLocks noChangeArrowheads="1"/>
            </p:cNvSpPr>
            <p:nvPr/>
          </p:nvSpPr>
          <p:spPr bwMode="auto">
            <a:xfrm>
              <a:off x="3004" y="2197"/>
              <a:ext cx="42" cy="38"/>
            </a:xfrm>
            <a:prstGeom prst="ellipse">
              <a:avLst/>
            </a:prstGeom>
            <a:solidFill>
              <a:srgbClr val="00FF00"/>
            </a:solidFill>
            <a:ln w="12700">
              <a:solidFill>
                <a:srgbClr val="339966"/>
              </a:solidFill>
              <a:round/>
              <a:headEnd/>
              <a:tailEnd/>
            </a:ln>
          </p:spPr>
          <p:txBody>
            <a:bodyPr/>
            <a:lstStyle/>
            <a:p>
              <a:endParaRPr lang="nl-NL"/>
            </a:p>
          </p:txBody>
        </p:sp>
        <p:sp>
          <p:nvSpPr>
            <p:cNvPr id="749409" name="Oval 865"/>
            <p:cNvSpPr>
              <a:spLocks noChangeArrowheads="1"/>
            </p:cNvSpPr>
            <p:nvPr/>
          </p:nvSpPr>
          <p:spPr bwMode="auto">
            <a:xfrm>
              <a:off x="3028" y="2193"/>
              <a:ext cx="41" cy="38"/>
            </a:xfrm>
            <a:prstGeom prst="ellipse">
              <a:avLst/>
            </a:prstGeom>
            <a:solidFill>
              <a:srgbClr val="00FF00"/>
            </a:solidFill>
            <a:ln w="12700">
              <a:solidFill>
                <a:srgbClr val="339966"/>
              </a:solidFill>
              <a:round/>
              <a:headEnd/>
              <a:tailEnd/>
            </a:ln>
          </p:spPr>
          <p:txBody>
            <a:bodyPr/>
            <a:lstStyle/>
            <a:p>
              <a:endParaRPr lang="nl-NL"/>
            </a:p>
          </p:txBody>
        </p:sp>
        <p:sp>
          <p:nvSpPr>
            <p:cNvPr id="749410" name="Oval 866"/>
            <p:cNvSpPr>
              <a:spLocks noChangeArrowheads="1"/>
            </p:cNvSpPr>
            <p:nvPr/>
          </p:nvSpPr>
          <p:spPr bwMode="auto">
            <a:xfrm>
              <a:off x="3049" y="2174"/>
              <a:ext cx="41" cy="38"/>
            </a:xfrm>
            <a:prstGeom prst="ellipse">
              <a:avLst/>
            </a:prstGeom>
            <a:solidFill>
              <a:srgbClr val="00FF00"/>
            </a:solidFill>
            <a:ln w="12700">
              <a:solidFill>
                <a:srgbClr val="339966"/>
              </a:solidFill>
              <a:round/>
              <a:headEnd/>
              <a:tailEnd/>
            </a:ln>
          </p:spPr>
          <p:txBody>
            <a:bodyPr/>
            <a:lstStyle/>
            <a:p>
              <a:endParaRPr lang="nl-NL"/>
            </a:p>
          </p:txBody>
        </p:sp>
        <p:sp>
          <p:nvSpPr>
            <p:cNvPr id="749411" name="Oval 867"/>
            <p:cNvSpPr>
              <a:spLocks noChangeArrowheads="1"/>
            </p:cNvSpPr>
            <p:nvPr/>
          </p:nvSpPr>
          <p:spPr bwMode="auto">
            <a:xfrm>
              <a:off x="3071" y="2160"/>
              <a:ext cx="41" cy="38"/>
            </a:xfrm>
            <a:prstGeom prst="ellipse">
              <a:avLst/>
            </a:prstGeom>
            <a:solidFill>
              <a:srgbClr val="00FF00"/>
            </a:solidFill>
            <a:ln w="12700">
              <a:solidFill>
                <a:srgbClr val="339966"/>
              </a:solidFill>
              <a:round/>
              <a:headEnd/>
              <a:tailEnd/>
            </a:ln>
          </p:spPr>
          <p:txBody>
            <a:bodyPr/>
            <a:lstStyle/>
            <a:p>
              <a:endParaRPr lang="nl-NL"/>
            </a:p>
          </p:txBody>
        </p:sp>
        <p:sp>
          <p:nvSpPr>
            <p:cNvPr id="749412" name="Oval 868"/>
            <p:cNvSpPr>
              <a:spLocks noChangeArrowheads="1"/>
            </p:cNvSpPr>
            <p:nvPr/>
          </p:nvSpPr>
          <p:spPr bwMode="auto">
            <a:xfrm>
              <a:off x="3092" y="2152"/>
              <a:ext cx="42" cy="39"/>
            </a:xfrm>
            <a:prstGeom prst="ellipse">
              <a:avLst/>
            </a:prstGeom>
            <a:solidFill>
              <a:srgbClr val="00FF00"/>
            </a:solidFill>
            <a:ln w="12700">
              <a:solidFill>
                <a:srgbClr val="339966"/>
              </a:solidFill>
              <a:round/>
              <a:headEnd/>
              <a:tailEnd/>
            </a:ln>
          </p:spPr>
          <p:txBody>
            <a:bodyPr/>
            <a:lstStyle/>
            <a:p>
              <a:endParaRPr lang="nl-NL"/>
            </a:p>
          </p:txBody>
        </p:sp>
        <p:sp>
          <p:nvSpPr>
            <p:cNvPr id="749413" name="Oval 869"/>
            <p:cNvSpPr>
              <a:spLocks noChangeArrowheads="1"/>
            </p:cNvSpPr>
            <p:nvPr/>
          </p:nvSpPr>
          <p:spPr bwMode="auto">
            <a:xfrm>
              <a:off x="3112" y="2147"/>
              <a:ext cx="43" cy="38"/>
            </a:xfrm>
            <a:prstGeom prst="ellipse">
              <a:avLst/>
            </a:prstGeom>
            <a:solidFill>
              <a:srgbClr val="00FF00"/>
            </a:solidFill>
            <a:ln w="12700">
              <a:solidFill>
                <a:srgbClr val="339966"/>
              </a:solidFill>
              <a:round/>
              <a:headEnd/>
              <a:tailEnd/>
            </a:ln>
          </p:spPr>
          <p:txBody>
            <a:bodyPr/>
            <a:lstStyle/>
            <a:p>
              <a:endParaRPr lang="nl-NL"/>
            </a:p>
          </p:txBody>
        </p:sp>
        <p:sp>
          <p:nvSpPr>
            <p:cNvPr id="749414" name="Oval 870"/>
            <p:cNvSpPr>
              <a:spLocks noChangeArrowheads="1"/>
            </p:cNvSpPr>
            <p:nvPr/>
          </p:nvSpPr>
          <p:spPr bwMode="auto">
            <a:xfrm>
              <a:off x="3135" y="2139"/>
              <a:ext cx="42" cy="38"/>
            </a:xfrm>
            <a:prstGeom prst="ellipse">
              <a:avLst/>
            </a:prstGeom>
            <a:solidFill>
              <a:srgbClr val="00FF00"/>
            </a:solidFill>
            <a:ln w="12700">
              <a:solidFill>
                <a:srgbClr val="339966"/>
              </a:solidFill>
              <a:round/>
              <a:headEnd/>
              <a:tailEnd/>
            </a:ln>
          </p:spPr>
          <p:txBody>
            <a:bodyPr/>
            <a:lstStyle/>
            <a:p>
              <a:endParaRPr lang="nl-NL"/>
            </a:p>
          </p:txBody>
        </p:sp>
        <p:sp>
          <p:nvSpPr>
            <p:cNvPr id="749415" name="Oval 871"/>
            <p:cNvSpPr>
              <a:spLocks noChangeArrowheads="1"/>
            </p:cNvSpPr>
            <p:nvPr/>
          </p:nvSpPr>
          <p:spPr bwMode="auto">
            <a:xfrm>
              <a:off x="3157" y="2133"/>
              <a:ext cx="41" cy="39"/>
            </a:xfrm>
            <a:prstGeom prst="ellipse">
              <a:avLst/>
            </a:prstGeom>
            <a:solidFill>
              <a:srgbClr val="00FF00"/>
            </a:solidFill>
            <a:ln w="12700">
              <a:solidFill>
                <a:srgbClr val="339966"/>
              </a:solidFill>
              <a:round/>
              <a:headEnd/>
              <a:tailEnd/>
            </a:ln>
          </p:spPr>
          <p:txBody>
            <a:bodyPr/>
            <a:lstStyle/>
            <a:p>
              <a:endParaRPr lang="nl-NL"/>
            </a:p>
          </p:txBody>
        </p:sp>
        <p:sp>
          <p:nvSpPr>
            <p:cNvPr id="749416" name="Oval 872"/>
            <p:cNvSpPr>
              <a:spLocks noChangeArrowheads="1"/>
            </p:cNvSpPr>
            <p:nvPr/>
          </p:nvSpPr>
          <p:spPr bwMode="auto">
            <a:xfrm>
              <a:off x="3177" y="2124"/>
              <a:ext cx="42" cy="38"/>
            </a:xfrm>
            <a:prstGeom prst="ellipse">
              <a:avLst/>
            </a:prstGeom>
            <a:solidFill>
              <a:srgbClr val="00FF00"/>
            </a:solidFill>
            <a:ln w="12700">
              <a:solidFill>
                <a:srgbClr val="339966"/>
              </a:solidFill>
              <a:round/>
              <a:headEnd/>
              <a:tailEnd/>
            </a:ln>
          </p:spPr>
          <p:txBody>
            <a:bodyPr/>
            <a:lstStyle/>
            <a:p>
              <a:endParaRPr lang="nl-NL"/>
            </a:p>
          </p:txBody>
        </p:sp>
        <p:sp>
          <p:nvSpPr>
            <p:cNvPr id="749417" name="Oval 873"/>
            <p:cNvSpPr>
              <a:spLocks noChangeArrowheads="1"/>
            </p:cNvSpPr>
            <p:nvPr/>
          </p:nvSpPr>
          <p:spPr bwMode="auto">
            <a:xfrm>
              <a:off x="3200" y="2120"/>
              <a:ext cx="41" cy="38"/>
            </a:xfrm>
            <a:prstGeom prst="ellipse">
              <a:avLst/>
            </a:prstGeom>
            <a:solidFill>
              <a:srgbClr val="00FF00"/>
            </a:solidFill>
            <a:ln w="12700">
              <a:solidFill>
                <a:srgbClr val="339966"/>
              </a:solidFill>
              <a:round/>
              <a:headEnd/>
              <a:tailEnd/>
            </a:ln>
          </p:spPr>
          <p:txBody>
            <a:bodyPr/>
            <a:lstStyle/>
            <a:p>
              <a:endParaRPr lang="nl-NL"/>
            </a:p>
          </p:txBody>
        </p:sp>
        <p:sp>
          <p:nvSpPr>
            <p:cNvPr id="749418" name="Oval 874"/>
            <p:cNvSpPr>
              <a:spLocks noChangeArrowheads="1"/>
            </p:cNvSpPr>
            <p:nvPr/>
          </p:nvSpPr>
          <p:spPr bwMode="auto">
            <a:xfrm>
              <a:off x="3221" y="2116"/>
              <a:ext cx="42" cy="38"/>
            </a:xfrm>
            <a:prstGeom prst="ellipse">
              <a:avLst/>
            </a:prstGeom>
            <a:solidFill>
              <a:srgbClr val="00FF00"/>
            </a:solidFill>
            <a:ln w="12700">
              <a:solidFill>
                <a:srgbClr val="339966"/>
              </a:solidFill>
              <a:round/>
              <a:headEnd/>
              <a:tailEnd/>
            </a:ln>
          </p:spPr>
          <p:txBody>
            <a:bodyPr/>
            <a:lstStyle/>
            <a:p>
              <a:endParaRPr lang="nl-NL"/>
            </a:p>
          </p:txBody>
        </p:sp>
        <p:sp>
          <p:nvSpPr>
            <p:cNvPr id="749419" name="Oval 875"/>
            <p:cNvSpPr>
              <a:spLocks noChangeArrowheads="1"/>
            </p:cNvSpPr>
            <p:nvPr/>
          </p:nvSpPr>
          <p:spPr bwMode="auto">
            <a:xfrm>
              <a:off x="3244" y="2114"/>
              <a:ext cx="42" cy="38"/>
            </a:xfrm>
            <a:prstGeom prst="ellipse">
              <a:avLst/>
            </a:prstGeom>
            <a:solidFill>
              <a:srgbClr val="00FF00"/>
            </a:solidFill>
            <a:ln w="12700">
              <a:solidFill>
                <a:srgbClr val="339966"/>
              </a:solidFill>
              <a:round/>
              <a:headEnd/>
              <a:tailEnd/>
            </a:ln>
          </p:spPr>
          <p:txBody>
            <a:bodyPr/>
            <a:lstStyle/>
            <a:p>
              <a:endParaRPr lang="nl-NL"/>
            </a:p>
          </p:txBody>
        </p:sp>
        <p:sp>
          <p:nvSpPr>
            <p:cNvPr id="749420" name="Oval 876"/>
            <p:cNvSpPr>
              <a:spLocks noChangeArrowheads="1"/>
            </p:cNvSpPr>
            <p:nvPr/>
          </p:nvSpPr>
          <p:spPr bwMode="auto">
            <a:xfrm>
              <a:off x="3264" y="2112"/>
              <a:ext cx="42" cy="38"/>
            </a:xfrm>
            <a:prstGeom prst="ellipse">
              <a:avLst/>
            </a:prstGeom>
            <a:solidFill>
              <a:srgbClr val="00FF00"/>
            </a:solidFill>
            <a:ln w="12700">
              <a:solidFill>
                <a:srgbClr val="339966"/>
              </a:solidFill>
              <a:round/>
              <a:headEnd/>
              <a:tailEnd/>
            </a:ln>
          </p:spPr>
          <p:txBody>
            <a:bodyPr/>
            <a:lstStyle/>
            <a:p>
              <a:endParaRPr lang="nl-NL"/>
            </a:p>
          </p:txBody>
        </p:sp>
        <p:sp>
          <p:nvSpPr>
            <p:cNvPr id="749421" name="Oval 877"/>
            <p:cNvSpPr>
              <a:spLocks noChangeArrowheads="1"/>
            </p:cNvSpPr>
            <p:nvPr/>
          </p:nvSpPr>
          <p:spPr bwMode="auto">
            <a:xfrm>
              <a:off x="3286" y="2106"/>
              <a:ext cx="41" cy="39"/>
            </a:xfrm>
            <a:prstGeom prst="ellipse">
              <a:avLst/>
            </a:prstGeom>
            <a:solidFill>
              <a:srgbClr val="00FF00"/>
            </a:solidFill>
            <a:ln w="12700">
              <a:solidFill>
                <a:srgbClr val="339966"/>
              </a:solidFill>
              <a:round/>
              <a:headEnd/>
              <a:tailEnd/>
            </a:ln>
          </p:spPr>
          <p:txBody>
            <a:bodyPr/>
            <a:lstStyle/>
            <a:p>
              <a:endParaRPr lang="nl-NL"/>
            </a:p>
          </p:txBody>
        </p:sp>
        <p:sp>
          <p:nvSpPr>
            <p:cNvPr id="749422" name="Oval 878"/>
            <p:cNvSpPr>
              <a:spLocks noChangeArrowheads="1"/>
            </p:cNvSpPr>
            <p:nvPr/>
          </p:nvSpPr>
          <p:spPr bwMode="auto">
            <a:xfrm>
              <a:off x="3309" y="2099"/>
              <a:ext cx="41" cy="38"/>
            </a:xfrm>
            <a:prstGeom prst="ellipse">
              <a:avLst/>
            </a:prstGeom>
            <a:solidFill>
              <a:srgbClr val="00FF00"/>
            </a:solidFill>
            <a:ln w="12700">
              <a:solidFill>
                <a:srgbClr val="339966"/>
              </a:solidFill>
              <a:round/>
              <a:headEnd/>
              <a:tailEnd/>
            </a:ln>
          </p:spPr>
          <p:txBody>
            <a:bodyPr/>
            <a:lstStyle/>
            <a:p>
              <a:endParaRPr lang="nl-NL"/>
            </a:p>
          </p:txBody>
        </p:sp>
        <p:sp>
          <p:nvSpPr>
            <p:cNvPr id="749423" name="Oval 879"/>
            <p:cNvSpPr>
              <a:spLocks noChangeArrowheads="1"/>
            </p:cNvSpPr>
            <p:nvPr/>
          </p:nvSpPr>
          <p:spPr bwMode="auto">
            <a:xfrm>
              <a:off x="3329" y="2091"/>
              <a:ext cx="41" cy="38"/>
            </a:xfrm>
            <a:prstGeom prst="ellipse">
              <a:avLst/>
            </a:prstGeom>
            <a:solidFill>
              <a:srgbClr val="00FF00"/>
            </a:solidFill>
            <a:ln w="12700">
              <a:solidFill>
                <a:srgbClr val="339966"/>
              </a:solidFill>
              <a:round/>
              <a:headEnd/>
              <a:tailEnd/>
            </a:ln>
          </p:spPr>
          <p:txBody>
            <a:bodyPr/>
            <a:lstStyle/>
            <a:p>
              <a:endParaRPr lang="nl-NL"/>
            </a:p>
          </p:txBody>
        </p:sp>
        <p:sp>
          <p:nvSpPr>
            <p:cNvPr id="749424" name="Oval 880"/>
            <p:cNvSpPr>
              <a:spLocks noChangeArrowheads="1"/>
            </p:cNvSpPr>
            <p:nvPr/>
          </p:nvSpPr>
          <p:spPr bwMode="auto">
            <a:xfrm>
              <a:off x="3352" y="2085"/>
              <a:ext cx="42" cy="39"/>
            </a:xfrm>
            <a:prstGeom prst="ellipse">
              <a:avLst/>
            </a:prstGeom>
            <a:solidFill>
              <a:srgbClr val="00FF00"/>
            </a:solidFill>
            <a:ln w="12700">
              <a:solidFill>
                <a:srgbClr val="339966"/>
              </a:solidFill>
              <a:round/>
              <a:headEnd/>
              <a:tailEnd/>
            </a:ln>
          </p:spPr>
          <p:txBody>
            <a:bodyPr/>
            <a:lstStyle/>
            <a:p>
              <a:endParaRPr lang="nl-NL"/>
            </a:p>
          </p:txBody>
        </p:sp>
        <p:sp>
          <p:nvSpPr>
            <p:cNvPr id="749425" name="Oval 881"/>
            <p:cNvSpPr>
              <a:spLocks noChangeArrowheads="1"/>
            </p:cNvSpPr>
            <p:nvPr/>
          </p:nvSpPr>
          <p:spPr bwMode="auto">
            <a:xfrm>
              <a:off x="3372" y="2079"/>
              <a:ext cx="43" cy="39"/>
            </a:xfrm>
            <a:prstGeom prst="ellipse">
              <a:avLst/>
            </a:prstGeom>
            <a:solidFill>
              <a:srgbClr val="00FF00"/>
            </a:solidFill>
            <a:ln w="12700">
              <a:solidFill>
                <a:srgbClr val="339966"/>
              </a:solidFill>
              <a:round/>
              <a:headEnd/>
              <a:tailEnd/>
            </a:ln>
          </p:spPr>
          <p:txBody>
            <a:bodyPr/>
            <a:lstStyle/>
            <a:p>
              <a:endParaRPr lang="nl-NL"/>
            </a:p>
          </p:txBody>
        </p:sp>
        <p:sp>
          <p:nvSpPr>
            <p:cNvPr id="749426" name="Oval 882"/>
            <p:cNvSpPr>
              <a:spLocks noChangeArrowheads="1"/>
            </p:cNvSpPr>
            <p:nvPr/>
          </p:nvSpPr>
          <p:spPr bwMode="auto">
            <a:xfrm>
              <a:off x="3394" y="2076"/>
              <a:ext cx="41" cy="38"/>
            </a:xfrm>
            <a:prstGeom prst="ellipse">
              <a:avLst/>
            </a:prstGeom>
            <a:solidFill>
              <a:srgbClr val="00FF00"/>
            </a:solidFill>
            <a:ln w="12700">
              <a:solidFill>
                <a:srgbClr val="339966"/>
              </a:solidFill>
              <a:round/>
              <a:headEnd/>
              <a:tailEnd/>
            </a:ln>
          </p:spPr>
          <p:txBody>
            <a:bodyPr/>
            <a:lstStyle/>
            <a:p>
              <a:endParaRPr lang="nl-NL"/>
            </a:p>
          </p:txBody>
        </p:sp>
        <p:sp>
          <p:nvSpPr>
            <p:cNvPr id="749427" name="Oval 883"/>
            <p:cNvSpPr>
              <a:spLocks noChangeArrowheads="1"/>
            </p:cNvSpPr>
            <p:nvPr/>
          </p:nvSpPr>
          <p:spPr bwMode="auto">
            <a:xfrm>
              <a:off x="3417" y="2070"/>
              <a:ext cx="41" cy="38"/>
            </a:xfrm>
            <a:prstGeom prst="ellipse">
              <a:avLst/>
            </a:prstGeom>
            <a:solidFill>
              <a:srgbClr val="00FF00"/>
            </a:solidFill>
            <a:ln w="12700">
              <a:solidFill>
                <a:srgbClr val="339966"/>
              </a:solidFill>
              <a:round/>
              <a:headEnd/>
              <a:tailEnd/>
            </a:ln>
          </p:spPr>
          <p:txBody>
            <a:bodyPr/>
            <a:lstStyle/>
            <a:p>
              <a:endParaRPr lang="nl-NL"/>
            </a:p>
          </p:txBody>
        </p:sp>
        <p:sp>
          <p:nvSpPr>
            <p:cNvPr id="749428" name="Oval 884"/>
            <p:cNvSpPr>
              <a:spLocks noChangeArrowheads="1"/>
            </p:cNvSpPr>
            <p:nvPr/>
          </p:nvSpPr>
          <p:spPr bwMode="auto">
            <a:xfrm>
              <a:off x="3437" y="2064"/>
              <a:ext cx="42" cy="38"/>
            </a:xfrm>
            <a:prstGeom prst="ellipse">
              <a:avLst/>
            </a:prstGeom>
            <a:solidFill>
              <a:srgbClr val="00FF00"/>
            </a:solidFill>
            <a:ln w="12700">
              <a:solidFill>
                <a:srgbClr val="339966"/>
              </a:solidFill>
              <a:round/>
              <a:headEnd/>
              <a:tailEnd/>
            </a:ln>
          </p:spPr>
          <p:txBody>
            <a:bodyPr/>
            <a:lstStyle/>
            <a:p>
              <a:endParaRPr lang="nl-NL"/>
            </a:p>
          </p:txBody>
        </p:sp>
        <p:sp>
          <p:nvSpPr>
            <p:cNvPr id="749429" name="Oval 885"/>
            <p:cNvSpPr>
              <a:spLocks noChangeArrowheads="1"/>
            </p:cNvSpPr>
            <p:nvPr/>
          </p:nvSpPr>
          <p:spPr bwMode="auto">
            <a:xfrm>
              <a:off x="3460" y="2060"/>
              <a:ext cx="41" cy="39"/>
            </a:xfrm>
            <a:prstGeom prst="ellipse">
              <a:avLst/>
            </a:prstGeom>
            <a:solidFill>
              <a:srgbClr val="00FF00"/>
            </a:solidFill>
            <a:ln w="12700">
              <a:solidFill>
                <a:srgbClr val="339966"/>
              </a:solidFill>
              <a:round/>
              <a:headEnd/>
              <a:tailEnd/>
            </a:ln>
          </p:spPr>
          <p:txBody>
            <a:bodyPr/>
            <a:lstStyle/>
            <a:p>
              <a:endParaRPr lang="nl-NL"/>
            </a:p>
          </p:txBody>
        </p:sp>
        <p:sp>
          <p:nvSpPr>
            <p:cNvPr id="749430" name="Oval 886"/>
            <p:cNvSpPr>
              <a:spLocks noChangeArrowheads="1"/>
            </p:cNvSpPr>
            <p:nvPr/>
          </p:nvSpPr>
          <p:spPr bwMode="auto">
            <a:xfrm>
              <a:off x="3481" y="2058"/>
              <a:ext cx="42" cy="39"/>
            </a:xfrm>
            <a:prstGeom prst="ellipse">
              <a:avLst/>
            </a:prstGeom>
            <a:solidFill>
              <a:srgbClr val="00FF00"/>
            </a:solidFill>
            <a:ln w="12700">
              <a:solidFill>
                <a:srgbClr val="339966"/>
              </a:solidFill>
              <a:round/>
              <a:headEnd/>
              <a:tailEnd/>
            </a:ln>
          </p:spPr>
          <p:txBody>
            <a:bodyPr/>
            <a:lstStyle/>
            <a:p>
              <a:endParaRPr lang="nl-NL"/>
            </a:p>
          </p:txBody>
        </p:sp>
        <p:sp>
          <p:nvSpPr>
            <p:cNvPr id="749431" name="Oval 887"/>
            <p:cNvSpPr>
              <a:spLocks noChangeArrowheads="1"/>
            </p:cNvSpPr>
            <p:nvPr/>
          </p:nvSpPr>
          <p:spPr bwMode="auto">
            <a:xfrm>
              <a:off x="3501" y="2058"/>
              <a:ext cx="43" cy="39"/>
            </a:xfrm>
            <a:prstGeom prst="ellipse">
              <a:avLst/>
            </a:prstGeom>
            <a:solidFill>
              <a:srgbClr val="00FF00"/>
            </a:solidFill>
            <a:ln w="12700">
              <a:solidFill>
                <a:srgbClr val="339966"/>
              </a:solidFill>
              <a:round/>
              <a:headEnd/>
              <a:tailEnd/>
            </a:ln>
          </p:spPr>
          <p:txBody>
            <a:bodyPr/>
            <a:lstStyle/>
            <a:p>
              <a:endParaRPr lang="nl-NL"/>
            </a:p>
          </p:txBody>
        </p:sp>
        <p:sp>
          <p:nvSpPr>
            <p:cNvPr id="749432" name="Oval 888"/>
            <p:cNvSpPr>
              <a:spLocks noChangeArrowheads="1"/>
            </p:cNvSpPr>
            <p:nvPr/>
          </p:nvSpPr>
          <p:spPr bwMode="auto">
            <a:xfrm>
              <a:off x="3524" y="2058"/>
              <a:ext cx="42" cy="39"/>
            </a:xfrm>
            <a:prstGeom prst="ellipse">
              <a:avLst/>
            </a:prstGeom>
            <a:solidFill>
              <a:srgbClr val="00FF00"/>
            </a:solidFill>
            <a:ln w="12700">
              <a:solidFill>
                <a:srgbClr val="339966"/>
              </a:solidFill>
              <a:round/>
              <a:headEnd/>
              <a:tailEnd/>
            </a:ln>
          </p:spPr>
          <p:txBody>
            <a:bodyPr/>
            <a:lstStyle/>
            <a:p>
              <a:endParaRPr lang="nl-NL"/>
            </a:p>
          </p:txBody>
        </p:sp>
        <p:sp>
          <p:nvSpPr>
            <p:cNvPr id="749433" name="Oval 889"/>
            <p:cNvSpPr>
              <a:spLocks noChangeArrowheads="1"/>
            </p:cNvSpPr>
            <p:nvPr/>
          </p:nvSpPr>
          <p:spPr bwMode="auto">
            <a:xfrm>
              <a:off x="3546" y="2058"/>
              <a:ext cx="41" cy="39"/>
            </a:xfrm>
            <a:prstGeom prst="ellipse">
              <a:avLst/>
            </a:prstGeom>
            <a:solidFill>
              <a:srgbClr val="00FF00"/>
            </a:solidFill>
            <a:ln w="12700">
              <a:solidFill>
                <a:srgbClr val="339966"/>
              </a:solidFill>
              <a:round/>
              <a:headEnd/>
              <a:tailEnd/>
            </a:ln>
          </p:spPr>
          <p:txBody>
            <a:bodyPr/>
            <a:lstStyle/>
            <a:p>
              <a:endParaRPr lang="nl-NL"/>
            </a:p>
          </p:txBody>
        </p:sp>
        <p:sp>
          <p:nvSpPr>
            <p:cNvPr id="749434" name="Oval 890"/>
            <p:cNvSpPr>
              <a:spLocks noChangeArrowheads="1"/>
            </p:cNvSpPr>
            <p:nvPr/>
          </p:nvSpPr>
          <p:spPr bwMode="auto">
            <a:xfrm>
              <a:off x="3566" y="2058"/>
              <a:ext cx="42" cy="39"/>
            </a:xfrm>
            <a:prstGeom prst="ellipse">
              <a:avLst/>
            </a:prstGeom>
            <a:solidFill>
              <a:srgbClr val="00FF00"/>
            </a:solidFill>
            <a:ln w="12700">
              <a:solidFill>
                <a:srgbClr val="339966"/>
              </a:solidFill>
              <a:round/>
              <a:headEnd/>
              <a:tailEnd/>
            </a:ln>
          </p:spPr>
          <p:txBody>
            <a:bodyPr/>
            <a:lstStyle/>
            <a:p>
              <a:endParaRPr lang="nl-NL"/>
            </a:p>
          </p:txBody>
        </p:sp>
        <p:sp>
          <p:nvSpPr>
            <p:cNvPr id="749435" name="Oval 891"/>
            <p:cNvSpPr>
              <a:spLocks noChangeArrowheads="1"/>
            </p:cNvSpPr>
            <p:nvPr/>
          </p:nvSpPr>
          <p:spPr bwMode="auto">
            <a:xfrm>
              <a:off x="3589" y="2058"/>
              <a:ext cx="41" cy="39"/>
            </a:xfrm>
            <a:prstGeom prst="ellipse">
              <a:avLst/>
            </a:prstGeom>
            <a:solidFill>
              <a:srgbClr val="00FF00"/>
            </a:solidFill>
            <a:ln w="12700">
              <a:solidFill>
                <a:srgbClr val="339966"/>
              </a:solidFill>
              <a:round/>
              <a:headEnd/>
              <a:tailEnd/>
            </a:ln>
          </p:spPr>
          <p:txBody>
            <a:bodyPr/>
            <a:lstStyle/>
            <a:p>
              <a:endParaRPr lang="nl-NL"/>
            </a:p>
          </p:txBody>
        </p:sp>
        <p:sp>
          <p:nvSpPr>
            <p:cNvPr id="749436" name="Oval 892"/>
            <p:cNvSpPr>
              <a:spLocks noChangeArrowheads="1"/>
            </p:cNvSpPr>
            <p:nvPr/>
          </p:nvSpPr>
          <p:spPr bwMode="auto">
            <a:xfrm>
              <a:off x="3610" y="2058"/>
              <a:ext cx="42" cy="39"/>
            </a:xfrm>
            <a:prstGeom prst="ellipse">
              <a:avLst/>
            </a:prstGeom>
            <a:solidFill>
              <a:srgbClr val="00FF00"/>
            </a:solidFill>
            <a:ln w="12700">
              <a:solidFill>
                <a:srgbClr val="339966"/>
              </a:solidFill>
              <a:round/>
              <a:headEnd/>
              <a:tailEnd/>
            </a:ln>
          </p:spPr>
          <p:txBody>
            <a:bodyPr/>
            <a:lstStyle/>
            <a:p>
              <a:endParaRPr lang="nl-NL"/>
            </a:p>
          </p:txBody>
        </p:sp>
        <p:sp>
          <p:nvSpPr>
            <p:cNvPr id="749437" name="Oval 893"/>
            <p:cNvSpPr>
              <a:spLocks noChangeArrowheads="1"/>
            </p:cNvSpPr>
            <p:nvPr/>
          </p:nvSpPr>
          <p:spPr bwMode="auto">
            <a:xfrm>
              <a:off x="3632" y="2051"/>
              <a:ext cx="43" cy="38"/>
            </a:xfrm>
            <a:prstGeom prst="ellipse">
              <a:avLst/>
            </a:prstGeom>
            <a:solidFill>
              <a:srgbClr val="00FF00"/>
            </a:solidFill>
            <a:ln w="12700">
              <a:solidFill>
                <a:srgbClr val="339966"/>
              </a:solidFill>
              <a:round/>
              <a:headEnd/>
              <a:tailEnd/>
            </a:ln>
          </p:spPr>
          <p:txBody>
            <a:bodyPr/>
            <a:lstStyle/>
            <a:p>
              <a:endParaRPr lang="nl-NL"/>
            </a:p>
          </p:txBody>
        </p:sp>
        <p:sp>
          <p:nvSpPr>
            <p:cNvPr id="749438" name="Oval 894"/>
            <p:cNvSpPr>
              <a:spLocks noChangeArrowheads="1"/>
            </p:cNvSpPr>
            <p:nvPr/>
          </p:nvSpPr>
          <p:spPr bwMode="auto">
            <a:xfrm>
              <a:off x="3653" y="2045"/>
              <a:ext cx="42" cy="38"/>
            </a:xfrm>
            <a:prstGeom prst="ellipse">
              <a:avLst/>
            </a:prstGeom>
            <a:solidFill>
              <a:srgbClr val="00FF00"/>
            </a:solidFill>
            <a:ln w="12700">
              <a:solidFill>
                <a:srgbClr val="339966"/>
              </a:solidFill>
              <a:round/>
              <a:headEnd/>
              <a:tailEnd/>
            </a:ln>
          </p:spPr>
          <p:txBody>
            <a:bodyPr/>
            <a:lstStyle/>
            <a:p>
              <a:endParaRPr lang="nl-NL"/>
            </a:p>
          </p:txBody>
        </p:sp>
        <p:sp>
          <p:nvSpPr>
            <p:cNvPr id="749439" name="Oval 895"/>
            <p:cNvSpPr>
              <a:spLocks noChangeArrowheads="1"/>
            </p:cNvSpPr>
            <p:nvPr/>
          </p:nvSpPr>
          <p:spPr bwMode="auto">
            <a:xfrm>
              <a:off x="3675" y="2037"/>
              <a:ext cx="41" cy="39"/>
            </a:xfrm>
            <a:prstGeom prst="ellipse">
              <a:avLst/>
            </a:prstGeom>
            <a:solidFill>
              <a:srgbClr val="00FF00"/>
            </a:solidFill>
            <a:ln w="12700">
              <a:solidFill>
                <a:srgbClr val="339966"/>
              </a:solidFill>
              <a:round/>
              <a:headEnd/>
              <a:tailEnd/>
            </a:ln>
          </p:spPr>
          <p:txBody>
            <a:bodyPr/>
            <a:lstStyle/>
            <a:p>
              <a:endParaRPr lang="nl-NL"/>
            </a:p>
          </p:txBody>
        </p:sp>
        <p:sp>
          <p:nvSpPr>
            <p:cNvPr id="749440" name="Oval 896"/>
            <p:cNvSpPr>
              <a:spLocks noChangeArrowheads="1"/>
            </p:cNvSpPr>
            <p:nvPr/>
          </p:nvSpPr>
          <p:spPr bwMode="auto">
            <a:xfrm>
              <a:off x="3697" y="2028"/>
              <a:ext cx="42" cy="38"/>
            </a:xfrm>
            <a:prstGeom prst="ellipse">
              <a:avLst/>
            </a:prstGeom>
            <a:solidFill>
              <a:srgbClr val="00FF00"/>
            </a:solidFill>
            <a:ln w="12700">
              <a:solidFill>
                <a:srgbClr val="339966"/>
              </a:solidFill>
              <a:round/>
              <a:headEnd/>
              <a:tailEnd/>
            </a:ln>
          </p:spPr>
          <p:txBody>
            <a:bodyPr/>
            <a:lstStyle/>
            <a:p>
              <a:endParaRPr lang="nl-NL"/>
            </a:p>
          </p:txBody>
        </p:sp>
        <p:sp>
          <p:nvSpPr>
            <p:cNvPr id="749441" name="Oval 897"/>
            <p:cNvSpPr>
              <a:spLocks noChangeArrowheads="1"/>
            </p:cNvSpPr>
            <p:nvPr/>
          </p:nvSpPr>
          <p:spPr bwMode="auto">
            <a:xfrm>
              <a:off x="3718" y="2026"/>
              <a:ext cx="41" cy="38"/>
            </a:xfrm>
            <a:prstGeom prst="ellipse">
              <a:avLst/>
            </a:prstGeom>
            <a:solidFill>
              <a:srgbClr val="00FF00"/>
            </a:solidFill>
            <a:ln w="12700">
              <a:solidFill>
                <a:srgbClr val="339966"/>
              </a:solidFill>
              <a:round/>
              <a:headEnd/>
              <a:tailEnd/>
            </a:ln>
          </p:spPr>
          <p:txBody>
            <a:bodyPr/>
            <a:lstStyle/>
            <a:p>
              <a:endParaRPr lang="nl-NL"/>
            </a:p>
          </p:txBody>
        </p:sp>
        <p:sp>
          <p:nvSpPr>
            <p:cNvPr id="749442" name="Oval 898"/>
            <p:cNvSpPr>
              <a:spLocks noChangeArrowheads="1"/>
            </p:cNvSpPr>
            <p:nvPr/>
          </p:nvSpPr>
          <p:spPr bwMode="auto">
            <a:xfrm>
              <a:off x="3741" y="2026"/>
              <a:ext cx="42" cy="38"/>
            </a:xfrm>
            <a:prstGeom prst="ellipse">
              <a:avLst/>
            </a:prstGeom>
            <a:solidFill>
              <a:srgbClr val="00FF00"/>
            </a:solidFill>
            <a:ln w="12700">
              <a:solidFill>
                <a:srgbClr val="339966"/>
              </a:solidFill>
              <a:round/>
              <a:headEnd/>
              <a:tailEnd/>
            </a:ln>
          </p:spPr>
          <p:txBody>
            <a:bodyPr/>
            <a:lstStyle/>
            <a:p>
              <a:endParaRPr lang="nl-NL"/>
            </a:p>
          </p:txBody>
        </p:sp>
        <p:sp>
          <p:nvSpPr>
            <p:cNvPr id="749443" name="Oval 899"/>
            <p:cNvSpPr>
              <a:spLocks noChangeArrowheads="1"/>
            </p:cNvSpPr>
            <p:nvPr/>
          </p:nvSpPr>
          <p:spPr bwMode="auto">
            <a:xfrm>
              <a:off x="3749" y="2026"/>
              <a:ext cx="42" cy="38"/>
            </a:xfrm>
            <a:prstGeom prst="ellipse">
              <a:avLst/>
            </a:prstGeom>
            <a:solidFill>
              <a:srgbClr val="00FF00"/>
            </a:solidFill>
            <a:ln w="12700">
              <a:solidFill>
                <a:srgbClr val="339966"/>
              </a:solidFill>
              <a:round/>
              <a:headEnd/>
              <a:tailEnd/>
            </a:ln>
          </p:spPr>
          <p:txBody>
            <a:bodyPr/>
            <a:lstStyle/>
            <a:p>
              <a:endParaRPr lang="nl-NL"/>
            </a:p>
          </p:txBody>
        </p:sp>
        <p:sp>
          <p:nvSpPr>
            <p:cNvPr id="749445" name="Rectangle 901"/>
            <p:cNvSpPr>
              <a:spLocks noChangeArrowheads="1"/>
            </p:cNvSpPr>
            <p:nvPr/>
          </p:nvSpPr>
          <p:spPr bwMode="auto">
            <a:xfrm>
              <a:off x="534" y="3473"/>
              <a:ext cx="5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0</a:t>
              </a:r>
              <a:endParaRPr lang="en-US" sz="2400">
                <a:latin typeface="Times New Roman" pitchFamily="18" charset="0"/>
              </a:endParaRPr>
            </a:p>
          </p:txBody>
        </p:sp>
        <p:sp>
          <p:nvSpPr>
            <p:cNvPr id="749446" name="Rectangle 902"/>
            <p:cNvSpPr>
              <a:spLocks noChangeArrowheads="1"/>
            </p:cNvSpPr>
            <p:nvPr/>
          </p:nvSpPr>
          <p:spPr bwMode="auto">
            <a:xfrm>
              <a:off x="478" y="3145"/>
              <a:ext cx="11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20</a:t>
              </a:r>
              <a:endParaRPr lang="en-US" sz="2400">
                <a:latin typeface="Times New Roman" pitchFamily="18" charset="0"/>
              </a:endParaRPr>
            </a:p>
          </p:txBody>
        </p:sp>
        <p:sp>
          <p:nvSpPr>
            <p:cNvPr id="749447" name="Rectangle 903"/>
            <p:cNvSpPr>
              <a:spLocks noChangeArrowheads="1"/>
            </p:cNvSpPr>
            <p:nvPr/>
          </p:nvSpPr>
          <p:spPr bwMode="auto">
            <a:xfrm>
              <a:off x="478" y="2817"/>
              <a:ext cx="11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40</a:t>
              </a:r>
              <a:endParaRPr lang="en-US" sz="2400">
                <a:latin typeface="Times New Roman" pitchFamily="18" charset="0"/>
              </a:endParaRPr>
            </a:p>
          </p:txBody>
        </p:sp>
        <p:sp>
          <p:nvSpPr>
            <p:cNvPr id="749448" name="Rectangle 904"/>
            <p:cNvSpPr>
              <a:spLocks noChangeArrowheads="1"/>
            </p:cNvSpPr>
            <p:nvPr/>
          </p:nvSpPr>
          <p:spPr bwMode="auto">
            <a:xfrm>
              <a:off x="478" y="2488"/>
              <a:ext cx="11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60</a:t>
              </a:r>
              <a:endParaRPr lang="en-US" sz="2400">
                <a:latin typeface="Times New Roman" pitchFamily="18" charset="0"/>
              </a:endParaRPr>
            </a:p>
          </p:txBody>
        </p:sp>
        <p:sp>
          <p:nvSpPr>
            <p:cNvPr id="749449" name="Rectangle 905"/>
            <p:cNvSpPr>
              <a:spLocks noChangeArrowheads="1"/>
            </p:cNvSpPr>
            <p:nvPr/>
          </p:nvSpPr>
          <p:spPr bwMode="auto">
            <a:xfrm>
              <a:off x="478" y="2162"/>
              <a:ext cx="114"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80</a:t>
              </a:r>
              <a:endParaRPr lang="en-US" sz="2400">
                <a:latin typeface="Times New Roman" pitchFamily="18" charset="0"/>
              </a:endParaRPr>
            </a:p>
          </p:txBody>
        </p:sp>
        <p:sp>
          <p:nvSpPr>
            <p:cNvPr id="749450" name="Rectangle 906"/>
            <p:cNvSpPr>
              <a:spLocks noChangeArrowheads="1"/>
            </p:cNvSpPr>
            <p:nvPr/>
          </p:nvSpPr>
          <p:spPr bwMode="auto">
            <a:xfrm>
              <a:off x="421" y="1834"/>
              <a:ext cx="17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100</a:t>
              </a:r>
              <a:endParaRPr lang="en-US" sz="2400">
                <a:latin typeface="Times New Roman" pitchFamily="18" charset="0"/>
              </a:endParaRPr>
            </a:p>
          </p:txBody>
        </p:sp>
        <p:sp>
          <p:nvSpPr>
            <p:cNvPr id="749451" name="Rectangle 907"/>
            <p:cNvSpPr>
              <a:spLocks noChangeArrowheads="1"/>
            </p:cNvSpPr>
            <p:nvPr/>
          </p:nvSpPr>
          <p:spPr bwMode="auto">
            <a:xfrm>
              <a:off x="421" y="1505"/>
              <a:ext cx="17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120</a:t>
              </a:r>
              <a:endParaRPr lang="en-US" sz="2400">
                <a:latin typeface="Times New Roman" pitchFamily="18" charset="0"/>
              </a:endParaRPr>
            </a:p>
          </p:txBody>
        </p:sp>
        <p:sp>
          <p:nvSpPr>
            <p:cNvPr id="749452" name="Rectangle 908"/>
            <p:cNvSpPr>
              <a:spLocks noChangeArrowheads="1"/>
            </p:cNvSpPr>
            <p:nvPr/>
          </p:nvSpPr>
          <p:spPr bwMode="auto">
            <a:xfrm>
              <a:off x="421" y="1177"/>
              <a:ext cx="17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140</a:t>
              </a:r>
              <a:endParaRPr lang="en-US" sz="2400">
                <a:latin typeface="Times New Roman" pitchFamily="18" charset="0"/>
              </a:endParaRPr>
            </a:p>
          </p:txBody>
        </p:sp>
        <p:sp>
          <p:nvSpPr>
            <p:cNvPr id="749453" name="Rectangle 909"/>
            <p:cNvSpPr>
              <a:spLocks noChangeArrowheads="1"/>
            </p:cNvSpPr>
            <p:nvPr/>
          </p:nvSpPr>
          <p:spPr bwMode="auto">
            <a:xfrm>
              <a:off x="644" y="3623"/>
              <a:ext cx="57"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300">
                  <a:solidFill>
                    <a:srgbClr val="000000"/>
                  </a:solidFill>
                  <a:latin typeface="Times New Roman" pitchFamily="18" charset="0"/>
                </a:rPr>
                <a:t>0</a:t>
              </a:r>
              <a:endParaRPr lang="en-US" sz="2400">
                <a:latin typeface="Times New Roman" pitchFamily="18" charset="0"/>
              </a:endParaRPr>
            </a:p>
          </p:txBody>
        </p:sp>
        <p:sp>
          <p:nvSpPr>
            <p:cNvPr id="749454" name="Rectangle 910"/>
            <p:cNvSpPr>
              <a:spLocks noChangeArrowheads="1"/>
            </p:cNvSpPr>
            <p:nvPr/>
          </p:nvSpPr>
          <p:spPr bwMode="auto">
            <a:xfrm>
              <a:off x="2275" y="3803"/>
              <a:ext cx="75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dirty="0">
                  <a:solidFill>
                    <a:srgbClr val="000000"/>
                  </a:solidFill>
                  <a:latin typeface="+mn-lt"/>
                </a:rPr>
                <a:t>Time (hours)</a:t>
              </a:r>
              <a:endParaRPr lang="en-US" sz="2400" dirty="0">
                <a:latin typeface="+mn-lt"/>
              </a:endParaRPr>
            </a:p>
          </p:txBody>
        </p:sp>
        <p:sp>
          <p:nvSpPr>
            <p:cNvPr id="749455" name="Rectangle 911"/>
            <p:cNvSpPr>
              <a:spLocks noChangeArrowheads="1"/>
            </p:cNvSpPr>
            <p:nvPr/>
          </p:nvSpPr>
          <p:spPr bwMode="auto">
            <a:xfrm rot="16200000">
              <a:off x="-596" y="2271"/>
              <a:ext cx="1775"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dirty="0">
                  <a:solidFill>
                    <a:srgbClr val="000000"/>
                  </a:solidFill>
                  <a:latin typeface="+mn-lt"/>
                </a:rPr>
                <a:t>Cumulative Oxygen Uptake (mg)</a:t>
              </a:r>
              <a:endParaRPr lang="en-US" sz="2400" dirty="0">
                <a:latin typeface="+mn-lt"/>
              </a:endParaRPr>
            </a:p>
          </p:txBody>
        </p:sp>
        <p:sp>
          <p:nvSpPr>
            <p:cNvPr id="749456" name="Rectangle 912"/>
            <p:cNvSpPr>
              <a:spLocks noChangeArrowheads="1"/>
            </p:cNvSpPr>
            <p:nvPr/>
          </p:nvSpPr>
          <p:spPr bwMode="auto">
            <a:xfrm>
              <a:off x="4609" y="1568"/>
              <a:ext cx="1319" cy="1842"/>
            </a:xfrm>
            <a:prstGeom prst="rect">
              <a:avLst/>
            </a:prstGeom>
            <a:solidFill>
              <a:srgbClr val="FFFFFF"/>
            </a:solidFill>
            <a:ln w="0">
              <a:solidFill>
                <a:srgbClr val="000000"/>
              </a:solidFill>
              <a:miter lim="800000"/>
              <a:headEnd/>
              <a:tailEnd/>
            </a:ln>
          </p:spPr>
          <p:txBody>
            <a:bodyPr/>
            <a:lstStyle/>
            <a:p>
              <a:endParaRPr lang="nl-NL" dirty="0">
                <a:latin typeface="+mn-lt"/>
              </a:endParaRPr>
            </a:p>
          </p:txBody>
        </p:sp>
        <p:sp>
          <p:nvSpPr>
            <p:cNvPr id="749457" name="Line 913"/>
            <p:cNvSpPr>
              <a:spLocks noChangeShapeType="1"/>
            </p:cNvSpPr>
            <p:nvPr/>
          </p:nvSpPr>
          <p:spPr bwMode="auto">
            <a:xfrm>
              <a:off x="4652" y="1916"/>
              <a:ext cx="174" cy="1"/>
            </a:xfrm>
            <a:prstGeom prst="line">
              <a:avLst/>
            </a:prstGeom>
            <a:noFill/>
            <a:ln w="12700">
              <a:solidFill>
                <a:srgbClr val="FF00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458" name="Rectangle 914"/>
            <p:cNvSpPr>
              <a:spLocks noChangeArrowheads="1"/>
            </p:cNvSpPr>
            <p:nvPr/>
          </p:nvSpPr>
          <p:spPr bwMode="auto">
            <a:xfrm>
              <a:off x="4718" y="1896"/>
              <a:ext cx="42" cy="39"/>
            </a:xfrm>
            <a:prstGeom prst="rect">
              <a:avLst/>
            </a:prstGeom>
            <a:solidFill>
              <a:srgbClr val="FF00FF"/>
            </a:solidFill>
            <a:ln w="12700">
              <a:solidFill>
                <a:srgbClr val="FF0000"/>
              </a:solidFill>
              <a:miter lim="800000"/>
              <a:headEnd/>
              <a:tailEnd/>
            </a:ln>
          </p:spPr>
          <p:txBody>
            <a:bodyPr/>
            <a:lstStyle/>
            <a:p>
              <a:endParaRPr lang="nl-NL"/>
            </a:p>
          </p:txBody>
        </p:sp>
        <p:sp>
          <p:nvSpPr>
            <p:cNvPr id="749459" name="Rectangle 915"/>
            <p:cNvSpPr>
              <a:spLocks noChangeArrowheads="1"/>
            </p:cNvSpPr>
            <p:nvPr/>
          </p:nvSpPr>
          <p:spPr bwMode="auto">
            <a:xfrm>
              <a:off x="4856" y="1850"/>
              <a:ext cx="63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600" dirty="0">
                  <a:solidFill>
                    <a:srgbClr val="000104"/>
                  </a:solidFill>
                  <a:latin typeface="+mn-lt"/>
                </a:rPr>
                <a:t>GTS Plus </a:t>
              </a:r>
            </a:p>
          </p:txBody>
        </p:sp>
        <p:sp>
          <p:nvSpPr>
            <p:cNvPr id="749460" name="Line 916"/>
            <p:cNvSpPr>
              <a:spLocks noChangeShapeType="1"/>
            </p:cNvSpPr>
            <p:nvPr/>
          </p:nvSpPr>
          <p:spPr bwMode="auto">
            <a:xfrm>
              <a:off x="4652" y="2466"/>
              <a:ext cx="174" cy="1"/>
            </a:xfrm>
            <a:prstGeom prst="line">
              <a:avLst/>
            </a:prstGeom>
            <a:noFill/>
            <a:ln w="12700">
              <a:solidFill>
                <a:srgbClr val="3366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461" name="Freeform 917"/>
            <p:cNvSpPr>
              <a:spLocks/>
            </p:cNvSpPr>
            <p:nvPr/>
          </p:nvSpPr>
          <p:spPr bwMode="auto">
            <a:xfrm>
              <a:off x="4718" y="2447"/>
              <a:ext cx="42"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00FF"/>
            </a:solidFill>
            <a:ln w="12700">
              <a:solidFill>
                <a:srgbClr val="3366FF"/>
              </a:solidFill>
              <a:prstDash val="solid"/>
              <a:round/>
              <a:headEnd/>
              <a:tailEnd/>
            </a:ln>
          </p:spPr>
          <p:txBody>
            <a:bodyPr/>
            <a:lstStyle/>
            <a:p>
              <a:endParaRPr lang="nl-NL"/>
            </a:p>
          </p:txBody>
        </p:sp>
        <p:sp>
          <p:nvSpPr>
            <p:cNvPr id="749462" name="Rectangle 918"/>
            <p:cNvSpPr>
              <a:spLocks noChangeArrowheads="1"/>
            </p:cNvSpPr>
            <p:nvPr/>
          </p:nvSpPr>
          <p:spPr bwMode="auto">
            <a:xfrm>
              <a:off x="4856" y="2305"/>
              <a:ext cx="968"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400" dirty="0">
                  <a:solidFill>
                    <a:srgbClr val="000000"/>
                  </a:solidFill>
                  <a:latin typeface="+mn-lt"/>
                </a:rPr>
                <a:t>Standard spore </a:t>
              </a:r>
            </a:p>
            <a:p>
              <a:pPr eaLnBrk="0" hangingPunct="0"/>
              <a:r>
                <a:rPr lang="en-US" sz="1400" dirty="0">
                  <a:solidFill>
                    <a:srgbClr val="000000"/>
                  </a:solidFill>
                  <a:latin typeface="+mn-lt"/>
                </a:rPr>
                <a:t> base </a:t>
              </a:r>
              <a:endParaRPr lang="en-US" sz="2400" dirty="0">
                <a:latin typeface="+mn-lt"/>
              </a:endParaRPr>
            </a:p>
          </p:txBody>
        </p:sp>
        <p:sp>
          <p:nvSpPr>
            <p:cNvPr id="749463" name="Line 919"/>
            <p:cNvSpPr>
              <a:spLocks noChangeShapeType="1"/>
            </p:cNvSpPr>
            <p:nvPr/>
          </p:nvSpPr>
          <p:spPr bwMode="auto">
            <a:xfrm>
              <a:off x="4652" y="3007"/>
              <a:ext cx="174" cy="1"/>
            </a:xfrm>
            <a:prstGeom prst="line">
              <a:avLst/>
            </a:prstGeom>
            <a:noFill/>
            <a:ln w="12700">
              <a:solidFill>
                <a:srgbClr val="00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464" name="Oval 920"/>
            <p:cNvSpPr>
              <a:spLocks noChangeArrowheads="1"/>
            </p:cNvSpPr>
            <p:nvPr/>
          </p:nvSpPr>
          <p:spPr bwMode="auto">
            <a:xfrm>
              <a:off x="4718" y="2988"/>
              <a:ext cx="42" cy="38"/>
            </a:xfrm>
            <a:prstGeom prst="ellipse">
              <a:avLst/>
            </a:prstGeom>
            <a:solidFill>
              <a:srgbClr val="00FF00"/>
            </a:solidFill>
            <a:ln w="12700">
              <a:solidFill>
                <a:srgbClr val="339966"/>
              </a:solidFill>
              <a:round/>
              <a:headEnd/>
              <a:tailEnd/>
            </a:ln>
          </p:spPr>
          <p:txBody>
            <a:bodyPr/>
            <a:lstStyle/>
            <a:p>
              <a:endParaRPr lang="nl-NL"/>
            </a:p>
          </p:txBody>
        </p:sp>
        <p:sp>
          <p:nvSpPr>
            <p:cNvPr id="749465" name="Rectangle 921"/>
            <p:cNvSpPr>
              <a:spLocks noChangeArrowheads="1"/>
            </p:cNvSpPr>
            <p:nvPr/>
          </p:nvSpPr>
          <p:spPr bwMode="auto">
            <a:xfrm>
              <a:off x="4894" y="2804"/>
              <a:ext cx="978"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eaLnBrk="0" hangingPunct="0"/>
              <a:r>
                <a:rPr lang="en-US" sz="1400" dirty="0">
                  <a:solidFill>
                    <a:srgbClr val="000000"/>
                  </a:solidFill>
                  <a:latin typeface="+mn-lt"/>
                </a:rPr>
                <a:t>Effective  Gram </a:t>
              </a:r>
            </a:p>
            <a:p>
              <a:pPr eaLnBrk="0" hangingPunct="0"/>
              <a:r>
                <a:rPr lang="en-US" sz="1400" dirty="0">
                  <a:solidFill>
                    <a:srgbClr val="000000"/>
                  </a:solidFill>
                  <a:latin typeface="+mn-lt"/>
                </a:rPr>
                <a:t>Negative degraders        </a:t>
              </a:r>
              <a:endParaRPr lang="en-US" sz="2400" dirty="0">
                <a:latin typeface="+mn-lt"/>
              </a:endParaRPr>
            </a:p>
          </p:txBody>
        </p:sp>
        <p:sp>
          <p:nvSpPr>
            <p:cNvPr id="749466" name="Text Box 922"/>
            <p:cNvSpPr txBox="1">
              <a:spLocks noChangeArrowheads="1"/>
            </p:cNvSpPr>
            <p:nvPr/>
          </p:nvSpPr>
          <p:spPr bwMode="auto">
            <a:xfrm>
              <a:off x="572" y="864"/>
              <a:ext cx="5980" cy="212"/>
            </a:xfrm>
            <a:prstGeom prst="rect">
              <a:avLst/>
            </a:prstGeom>
            <a:noFill/>
            <a:ln>
              <a:noFill/>
            </a:ln>
            <a:effectLst/>
            <a:extLst>
              <a:ext uri="{909E8E84-426E-40DD-AFC4-6F175D3DCCD1}">
                <a14:hiddenFill xmlns:a14="http://schemas.microsoft.com/office/drawing/2010/main" xmlns="">
                  <a:solidFill>
                    <a:schemeClr val="accent1">
                      <a:alpha val="50000"/>
                    </a:scheme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600" dirty="0">
                  <a:latin typeface="+mn-lt"/>
                </a:rPr>
                <a:t>Degradation rate exceeds Gram negative strains </a:t>
              </a:r>
            </a:p>
          </p:txBody>
        </p:sp>
        <p:sp>
          <p:nvSpPr>
            <p:cNvPr id="749467" name="Line 923"/>
            <p:cNvSpPr>
              <a:spLocks noChangeShapeType="1"/>
            </p:cNvSpPr>
            <p:nvPr/>
          </p:nvSpPr>
          <p:spPr bwMode="auto">
            <a:xfrm>
              <a:off x="832" y="3696"/>
              <a:ext cx="364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grpSp>
      <p:sp>
        <p:nvSpPr>
          <p:cNvPr id="2" name="Title 1"/>
          <p:cNvSpPr>
            <a:spLocks noGrp="1"/>
          </p:cNvSpPr>
          <p:nvPr>
            <p:ph type="title"/>
          </p:nvPr>
        </p:nvSpPr>
        <p:spPr/>
        <p:txBody>
          <a:bodyPr/>
          <a:lstStyle/>
          <a:p>
            <a:r>
              <a:rPr lang="en-US" sz="2800" dirty="0" smtClean="0"/>
              <a:t>(1) Waste kitchen grease degradation by new strain</a:t>
            </a:r>
            <a:endParaRPr lang="nl-NL" sz="2800"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50435" name="Group 867"/>
          <p:cNvGrpSpPr>
            <a:grpSpLocks/>
          </p:cNvGrpSpPr>
          <p:nvPr/>
        </p:nvGrpSpPr>
        <p:grpSpPr bwMode="auto">
          <a:xfrm>
            <a:off x="228600" y="1443038"/>
            <a:ext cx="8610600" cy="5156199"/>
            <a:chOff x="156" y="438"/>
            <a:chExt cx="5876" cy="3248"/>
          </a:xfrm>
        </p:grpSpPr>
        <p:grpSp>
          <p:nvGrpSpPr>
            <p:cNvPr id="749570" name="Group 2"/>
            <p:cNvGrpSpPr>
              <a:grpSpLocks/>
            </p:cNvGrpSpPr>
            <p:nvPr/>
          </p:nvGrpSpPr>
          <p:grpSpPr bwMode="auto">
            <a:xfrm>
              <a:off x="1297" y="1179"/>
              <a:ext cx="3890" cy="2087"/>
              <a:chOff x="1197" y="1179"/>
              <a:chExt cx="3591" cy="2087"/>
            </a:xfrm>
          </p:grpSpPr>
          <p:sp>
            <p:nvSpPr>
              <p:cNvPr id="749571" name="Rectangle 3"/>
              <p:cNvSpPr>
                <a:spLocks noChangeArrowheads="1"/>
              </p:cNvSpPr>
              <p:nvPr/>
            </p:nvSpPr>
            <p:spPr bwMode="auto">
              <a:xfrm>
                <a:off x="1232" y="1179"/>
                <a:ext cx="3555" cy="2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p>
            </p:txBody>
          </p:sp>
          <p:sp>
            <p:nvSpPr>
              <p:cNvPr id="749572" name="Line 4"/>
              <p:cNvSpPr>
                <a:spLocks noChangeShapeType="1"/>
              </p:cNvSpPr>
              <p:nvPr/>
            </p:nvSpPr>
            <p:spPr bwMode="auto">
              <a:xfrm>
                <a:off x="1232" y="2974"/>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3" name="Line 5"/>
              <p:cNvSpPr>
                <a:spLocks noChangeShapeType="1"/>
              </p:cNvSpPr>
              <p:nvPr/>
            </p:nvSpPr>
            <p:spPr bwMode="auto">
              <a:xfrm>
                <a:off x="1232" y="2719"/>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4" name="Line 6"/>
              <p:cNvSpPr>
                <a:spLocks noChangeShapeType="1"/>
              </p:cNvSpPr>
              <p:nvPr/>
            </p:nvSpPr>
            <p:spPr bwMode="auto">
              <a:xfrm>
                <a:off x="1232" y="2461"/>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5" name="Line 7"/>
              <p:cNvSpPr>
                <a:spLocks noChangeShapeType="1"/>
              </p:cNvSpPr>
              <p:nvPr/>
            </p:nvSpPr>
            <p:spPr bwMode="auto">
              <a:xfrm>
                <a:off x="1232" y="2206"/>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6" name="Line 8"/>
              <p:cNvSpPr>
                <a:spLocks noChangeShapeType="1"/>
              </p:cNvSpPr>
              <p:nvPr/>
            </p:nvSpPr>
            <p:spPr bwMode="auto">
              <a:xfrm>
                <a:off x="1232" y="1949"/>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7" name="Line 9"/>
              <p:cNvSpPr>
                <a:spLocks noChangeShapeType="1"/>
              </p:cNvSpPr>
              <p:nvPr/>
            </p:nvSpPr>
            <p:spPr bwMode="auto">
              <a:xfrm>
                <a:off x="1232" y="1692"/>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8" name="Line 10"/>
              <p:cNvSpPr>
                <a:spLocks noChangeShapeType="1"/>
              </p:cNvSpPr>
              <p:nvPr/>
            </p:nvSpPr>
            <p:spPr bwMode="auto">
              <a:xfrm>
                <a:off x="1232" y="1436"/>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79" name="Line 11"/>
              <p:cNvSpPr>
                <a:spLocks noChangeShapeType="1"/>
              </p:cNvSpPr>
              <p:nvPr/>
            </p:nvSpPr>
            <p:spPr bwMode="auto">
              <a:xfrm>
                <a:off x="1232" y="1179"/>
                <a:ext cx="35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0" name="Rectangle 12"/>
              <p:cNvSpPr>
                <a:spLocks noChangeArrowheads="1"/>
              </p:cNvSpPr>
              <p:nvPr/>
            </p:nvSpPr>
            <p:spPr bwMode="auto">
              <a:xfrm>
                <a:off x="1232" y="1179"/>
                <a:ext cx="3555" cy="2052"/>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49581" name="Line 13"/>
              <p:cNvSpPr>
                <a:spLocks noChangeShapeType="1"/>
              </p:cNvSpPr>
              <p:nvPr/>
            </p:nvSpPr>
            <p:spPr bwMode="auto">
              <a:xfrm>
                <a:off x="1232" y="1179"/>
                <a:ext cx="1" cy="205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2" name="Line 14"/>
              <p:cNvSpPr>
                <a:spLocks noChangeShapeType="1"/>
              </p:cNvSpPr>
              <p:nvPr/>
            </p:nvSpPr>
            <p:spPr bwMode="auto">
              <a:xfrm>
                <a:off x="1197" y="3231"/>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3" name="Line 15"/>
              <p:cNvSpPr>
                <a:spLocks noChangeShapeType="1"/>
              </p:cNvSpPr>
              <p:nvPr/>
            </p:nvSpPr>
            <p:spPr bwMode="auto">
              <a:xfrm>
                <a:off x="1197" y="2974"/>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4" name="Line 16"/>
              <p:cNvSpPr>
                <a:spLocks noChangeShapeType="1"/>
              </p:cNvSpPr>
              <p:nvPr/>
            </p:nvSpPr>
            <p:spPr bwMode="auto">
              <a:xfrm>
                <a:off x="1197" y="2719"/>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5" name="Line 17"/>
              <p:cNvSpPr>
                <a:spLocks noChangeShapeType="1"/>
              </p:cNvSpPr>
              <p:nvPr/>
            </p:nvSpPr>
            <p:spPr bwMode="auto">
              <a:xfrm>
                <a:off x="1197" y="2461"/>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6" name="Line 18"/>
              <p:cNvSpPr>
                <a:spLocks noChangeShapeType="1"/>
              </p:cNvSpPr>
              <p:nvPr/>
            </p:nvSpPr>
            <p:spPr bwMode="auto">
              <a:xfrm>
                <a:off x="1197" y="2206"/>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7" name="Line 19"/>
              <p:cNvSpPr>
                <a:spLocks noChangeShapeType="1"/>
              </p:cNvSpPr>
              <p:nvPr/>
            </p:nvSpPr>
            <p:spPr bwMode="auto">
              <a:xfrm>
                <a:off x="1197" y="1949"/>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8" name="Line 20"/>
              <p:cNvSpPr>
                <a:spLocks noChangeShapeType="1"/>
              </p:cNvSpPr>
              <p:nvPr/>
            </p:nvSpPr>
            <p:spPr bwMode="auto">
              <a:xfrm>
                <a:off x="1197" y="1692"/>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89" name="Line 21"/>
              <p:cNvSpPr>
                <a:spLocks noChangeShapeType="1"/>
              </p:cNvSpPr>
              <p:nvPr/>
            </p:nvSpPr>
            <p:spPr bwMode="auto">
              <a:xfrm>
                <a:off x="1197" y="1436"/>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0" name="Line 22"/>
              <p:cNvSpPr>
                <a:spLocks noChangeShapeType="1"/>
              </p:cNvSpPr>
              <p:nvPr/>
            </p:nvSpPr>
            <p:spPr bwMode="auto">
              <a:xfrm>
                <a:off x="1197" y="1179"/>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1" name="Line 23"/>
              <p:cNvSpPr>
                <a:spLocks noChangeShapeType="1"/>
              </p:cNvSpPr>
              <p:nvPr/>
            </p:nvSpPr>
            <p:spPr bwMode="auto">
              <a:xfrm>
                <a:off x="1232" y="3231"/>
                <a:ext cx="355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2" name="Line 24"/>
              <p:cNvSpPr>
                <a:spLocks noChangeShapeType="1"/>
              </p:cNvSpPr>
              <p:nvPr/>
            </p:nvSpPr>
            <p:spPr bwMode="auto">
              <a:xfrm flipV="1">
                <a:off x="1232"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3" name="Line 25"/>
              <p:cNvSpPr>
                <a:spLocks noChangeShapeType="1"/>
              </p:cNvSpPr>
              <p:nvPr/>
            </p:nvSpPr>
            <p:spPr bwMode="auto">
              <a:xfrm flipV="1">
                <a:off x="1627"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4" name="Line 26"/>
              <p:cNvSpPr>
                <a:spLocks noChangeShapeType="1"/>
              </p:cNvSpPr>
              <p:nvPr/>
            </p:nvSpPr>
            <p:spPr bwMode="auto">
              <a:xfrm flipV="1">
                <a:off x="2023"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5" name="Line 27"/>
              <p:cNvSpPr>
                <a:spLocks noChangeShapeType="1"/>
              </p:cNvSpPr>
              <p:nvPr/>
            </p:nvSpPr>
            <p:spPr bwMode="auto">
              <a:xfrm flipV="1">
                <a:off x="2416"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6" name="Line 28"/>
              <p:cNvSpPr>
                <a:spLocks noChangeShapeType="1"/>
              </p:cNvSpPr>
              <p:nvPr/>
            </p:nvSpPr>
            <p:spPr bwMode="auto">
              <a:xfrm flipV="1">
                <a:off x="2812"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7" name="Line 29"/>
              <p:cNvSpPr>
                <a:spLocks noChangeShapeType="1"/>
              </p:cNvSpPr>
              <p:nvPr/>
            </p:nvSpPr>
            <p:spPr bwMode="auto">
              <a:xfrm flipV="1">
                <a:off x="3207"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8" name="Line 30"/>
              <p:cNvSpPr>
                <a:spLocks noChangeShapeType="1"/>
              </p:cNvSpPr>
              <p:nvPr/>
            </p:nvSpPr>
            <p:spPr bwMode="auto">
              <a:xfrm flipV="1">
                <a:off x="3603"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599" name="Line 31"/>
              <p:cNvSpPr>
                <a:spLocks noChangeShapeType="1"/>
              </p:cNvSpPr>
              <p:nvPr/>
            </p:nvSpPr>
            <p:spPr bwMode="auto">
              <a:xfrm flipV="1">
                <a:off x="3996"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0" name="Line 32"/>
              <p:cNvSpPr>
                <a:spLocks noChangeShapeType="1"/>
              </p:cNvSpPr>
              <p:nvPr/>
            </p:nvSpPr>
            <p:spPr bwMode="auto">
              <a:xfrm flipV="1">
                <a:off x="4392"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1" name="Line 33"/>
              <p:cNvSpPr>
                <a:spLocks noChangeShapeType="1"/>
              </p:cNvSpPr>
              <p:nvPr/>
            </p:nvSpPr>
            <p:spPr bwMode="auto">
              <a:xfrm flipV="1">
                <a:off x="4787" y="3231"/>
                <a:ext cx="1" cy="3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2" name="Line 34"/>
              <p:cNvSpPr>
                <a:spLocks noChangeShapeType="1"/>
              </p:cNvSpPr>
              <p:nvPr/>
            </p:nvSpPr>
            <p:spPr bwMode="auto">
              <a:xfrm flipV="1">
                <a:off x="1232" y="3229"/>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3" name="Line 35"/>
              <p:cNvSpPr>
                <a:spLocks noChangeShapeType="1"/>
              </p:cNvSpPr>
              <p:nvPr/>
            </p:nvSpPr>
            <p:spPr bwMode="auto">
              <a:xfrm>
                <a:off x="1247" y="3229"/>
                <a:ext cx="16"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4" name="Line 36"/>
              <p:cNvSpPr>
                <a:spLocks noChangeShapeType="1"/>
              </p:cNvSpPr>
              <p:nvPr/>
            </p:nvSpPr>
            <p:spPr bwMode="auto">
              <a:xfrm flipV="1">
                <a:off x="1263" y="3226"/>
                <a:ext cx="17" cy="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5" name="Line 37"/>
              <p:cNvSpPr>
                <a:spLocks noChangeShapeType="1"/>
              </p:cNvSpPr>
              <p:nvPr/>
            </p:nvSpPr>
            <p:spPr bwMode="auto">
              <a:xfrm>
                <a:off x="1280" y="3226"/>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6" name="Line 38"/>
              <p:cNvSpPr>
                <a:spLocks noChangeShapeType="1"/>
              </p:cNvSpPr>
              <p:nvPr/>
            </p:nvSpPr>
            <p:spPr bwMode="auto">
              <a:xfrm>
                <a:off x="1295" y="3226"/>
                <a:ext cx="16"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7" name="Line 39"/>
              <p:cNvSpPr>
                <a:spLocks noChangeShapeType="1"/>
              </p:cNvSpPr>
              <p:nvPr/>
            </p:nvSpPr>
            <p:spPr bwMode="auto">
              <a:xfrm>
                <a:off x="1311" y="3226"/>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8" name="Line 40"/>
              <p:cNvSpPr>
                <a:spLocks noChangeShapeType="1"/>
              </p:cNvSpPr>
              <p:nvPr/>
            </p:nvSpPr>
            <p:spPr bwMode="auto">
              <a:xfrm flipV="1">
                <a:off x="1326" y="3216"/>
                <a:ext cx="17"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09" name="Line 41"/>
              <p:cNvSpPr>
                <a:spLocks noChangeShapeType="1"/>
              </p:cNvSpPr>
              <p:nvPr/>
            </p:nvSpPr>
            <p:spPr bwMode="auto">
              <a:xfrm flipV="1">
                <a:off x="1343" y="3204"/>
                <a:ext cx="16" cy="1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0" name="Line 42"/>
              <p:cNvSpPr>
                <a:spLocks noChangeShapeType="1"/>
              </p:cNvSpPr>
              <p:nvPr/>
            </p:nvSpPr>
            <p:spPr bwMode="auto">
              <a:xfrm flipV="1">
                <a:off x="1359" y="3193"/>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1" name="Line 43"/>
              <p:cNvSpPr>
                <a:spLocks noChangeShapeType="1"/>
              </p:cNvSpPr>
              <p:nvPr/>
            </p:nvSpPr>
            <p:spPr bwMode="auto">
              <a:xfrm flipV="1">
                <a:off x="1374" y="3185"/>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2" name="Line 44"/>
              <p:cNvSpPr>
                <a:spLocks noChangeShapeType="1"/>
              </p:cNvSpPr>
              <p:nvPr/>
            </p:nvSpPr>
            <p:spPr bwMode="auto">
              <a:xfrm flipV="1">
                <a:off x="1389" y="3181"/>
                <a:ext cx="18"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3" name="Line 45"/>
              <p:cNvSpPr>
                <a:spLocks noChangeShapeType="1"/>
              </p:cNvSpPr>
              <p:nvPr/>
            </p:nvSpPr>
            <p:spPr bwMode="auto">
              <a:xfrm>
                <a:off x="1407" y="3181"/>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4" name="Line 46"/>
              <p:cNvSpPr>
                <a:spLocks noChangeShapeType="1"/>
              </p:cNvSpPr>
              <p:nvPr/>
            </p:nvSpPr>
            <p:spPr bwMode="auto">
              <a:xfrm>
                <a:off x="1422" y="3181"/>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5" name="Line 47"/>
              <p:cNvSpPr>
                <a:spLocks noChangeShapeType="1"/>
              </p:cNvSpPr>
              <p:nvPr/>
            </p:nvSpPr>
            <p:spPr bwMode="auto">
              <a:xfrm flipV="1">
                <a:off x="1437" y="3180"/>
                <a:ext cx="16"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6" name="Line 48"/>
              <p:cNvSpPr>
                <a:spLocks noChangeShapeType="1"/>
              </p:cNvSpPr>
              <p:nvPr/>
            </p:nvSpPr>
            <p:spPr bwMode="auto">
              <a:xfrm flipV="1">
                <a:off x="1453" y="3176"/>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7" name="Line 49"/>
              <p:cNvSpPr>
                <a:spLocks noChangeShapeType="1"/>
              </p:cNvSpPr>
              <p:nvPr/>
            </p:nvSpPr>
            <p:spPr bwMode="auto">
              <a:xfrm flipV="1">
                <a:off x="1468" y="3170"/>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8" name="Line 50"/>
              <p:cNvSpPr>
                <a:spLocks noChangeShapeType="1"/>
              </p:cNvSpPr>
              <p:nvPr/>
            </p:nvSpPr>
            <p:spPr bwMode="auto">
              <a:xfrm flipV="1">
                <a:off x="1485" y="3168"/>
                <a:ext cx="16"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19" name="Line 51"/>
              <p:cNvSpPr>
                <a:spLocks noChangeShapeType="1"/>
              </p:cNvSpPr>
              <p:nvPr/>
            </p:nvSpPr>
            <p:spPr bwMode="auto">
              <a:xfrm flipV="1">
                <a:off x="1501" y="3164"/>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0" name="Line 52"/>
              <p:cNvSpPr>
                <a:spLocks noChangeShapeType="1"/>
              </p:cNvSpPr>
              <p:nvPr/>
            </p:nvSpPr>
            <p:spPr bwMode="auto">
              <a:xfrm>
                <a:off x="1516" y="3164"/>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1" name="Line 53"/>
              <p:cNvSpPr>
                <a:spLocks noChangeShapeType="1"/>
              </p:cNvSpPr>
              <p:nvPr/>
            </p:nvSpPr>
            <p:spPr bwMode="auto">
              <a:xfrm flipV="1">
                <a:off x="1531" y="3162"/>
                <a:ext cx="18"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2" name="Line 54"/>
              <p:cNvSpPr>
                <a:spLocks noChangeShapeType="1"/>
              </p:cNvSpPr>
              <p:nvPr/>
            </p:nvSpPr>
            <p:spPr bwMode="auto">
              <a:xfrm flipV="1">
                <a:off x="1549" y="3158"/>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3" name="Line 55"/>
              <p:cNvSpPr>
                <a:spLocks noChangeShapeType="1"/>
              </p:cNvSpPr>
              <p:nvPr/>
            </p:nvSpPr>
            <p:spPr bwMode="auto">
              <a:xfrm flipV="1">
                <a:off x="1564" y="3153"/>
                <a:ext cx="15"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4" name="Line 56"/>
              <p:cNvSpPr>
                <a:spLocks noChangeShapeType="1"/>
              </p:cNvSpPr>
              <p:nvPr/>
            </p:nvSpPr>
            <p:spPr bwMode="auto">
              <a:xfrm>
                <a:off x="1579" y="3153"/>
                <a:ext cx="16"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5" name="Line 57"/>
              <p:cNvSpPr>
                <a:spLocks noChangeShapeType="1"/>
              </p:cNvSpPr>
              <p:nvPr/>
            </p:nvSpPr>
            <p:spPr bwMode="auto">
              <a:xfrm>
                <a:off x="1595" y="3153"/>
                <a:ext cx="17"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6" name="Line 58"/>
              <p:cNvSpPr>
                <a:spLocks noChangeShapeType="1"/>
              </p:cNvSpPr>
              <p:nvPr/>
            </p:nvSpPr>
            <p:spPr bwMode="auto">
              <a:xfrm>
                <a:off x="1612" y="3153"/>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7" name="Line 59"/>
              <p:cNvSpPr>
                <a:spLocks noChangeShapeType="1"/>
              </p:cNvSpPr>
              <p:nvPr/>
            </p:nvSpPr>
            <p:spPr bwMode="auto">
              <a:xfrm flipV="1">
                <a:off x="1627" y="3151"/>
                <a:ext cx="16"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8" name="Line 60"/>
              <p:cNvSpPr>
                <a:spLocks noChangeShapeType="1"/>
              </p:cNvSpPr>
              <p:nvPr/>
            </p:nvSpPr>
            <p:spPr bwMode="auto">
              <a:xfrm flipV="1">
                <a:off x="1643" y="3149"/>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29" name="Line 61"/>
              <p:cNvSpPr>
                <a:spLocks noChangeShapeType="1"/>
              </p:cNvSpPr>
              <p:nvPr/>
            </p:nvSpPr>
            <p:spPr bwMode="auto">
              <a:xfrm flipV="1">
                <a:off x="1658" y="3145"/>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0" name="Line 62"/>
              <p:cNvSpPr>
                <a:spLocks noChangeShapeType="1"/>
              </p:cNvSpPr>
              <p:nvPr/>
            </p:nvSpPr>
            <p:spPr bwMode="auto">
              <a:xfrm flipV="1">
                <a:off x="1673" y="3141"/>
                <a:ext cx="18"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1" name="Line 63"/>
              <p:cNvSpPr>
                <a:spLocks noChangeShapeType="1"/>
              </p:cNvSpPr>
              <p:nvPr/>
            </p:nvSpPr>
            <p:spPr bwMode="auto">
              <a:xfrm flipV="1">
                <a:off x="1691" y="3137"/>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2" name="Line 64"/>
              <p:cNvSpPr>
                <a:spLocks noChangeShapeType="1"/>
              </p:cNvSpPr>
              <p:nvPr/>
            </p:nvSpPr>
            <p:spPr bwMode="auto">
              <a:xfrm flipV="1">
                <a:off x="1706" y="3133"/>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3" name="Line 65"/>
              <p:cNvSpPr>
                <a:spLocks noChangeShapeType="1"/>
              </p:cNvSpPr>
              <p:nvPr/>
            </p:nvSpPr>
            <p:spPr bwMode="auto">
              <a:xfrm flipV="1">
                <a:off x="1721" y="3128"/>
                <a:ext cx="16"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4" name="Line 66"/>
              <p:cNvSpPr>
                <a:spLocks noChangeShapeType="1"/>
              </p:cNvSpPr>
              <p:nvPr/>
            </p:nvSpPr>
            <p:spPr bwMode="auto">
              <a:xfrm flipV="1">
                <a:off x="1737" y="3122"/>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5" name="Line 67"/>
              <p:cNvSpPr>
                <a:spLocks noChangeShapeType="1"/>
              </p:cNvSpPr>
              <p:nvPr/>
            </p:nvSpPr>
            <p:spPr bwMode="auto">
              <a:xfrm flipV="1">
                <a:off x="1754" y="3120"/>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6" name="Line 68"/>
              <p:cNvSpPr>
                <a:spLocks noChangeShapeType="1"/>
              </p:cNvSpPr>
              <p:nvPr/>
            </p:nvSpPr>
            <p:spPr bwMode="auto">
              <a:xfrm flipV="1">
                <a:off x="1769" y="3114"/>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7" name="Line 69"/>
              <p:cNvSpPr>
                <a:spLocks noChangeShapeType="1"/>
              </p:cNvSpPr>
              <p:nvPr/>
            </p:nvSpPr>
            <p:spPr bwMode="auto">
              <a:xfrm>
                <a:off x="1785" y="3114"/>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8" name="Line 70"/>
              <p:cNvSpPr>
                <a:spLocks noChangeShapeType="1"/>
              </p:cNvSpPr>
              <p:nvPr/>
            </p:nvSpPr>
            <p:spPr bwMode="auto">
              <a:xfrm>
                <a:off x="1800" y="3114"/>
                <a:ext cx="17"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39" name="Line 71"/>
              <p:cNvSpPr>
                <a:spLocks noChangeShapeType="1"/>
              </p:cNvSpPr>
              <p:nvPr/>
            </p:nvSpPr>
            <p:spPr bwMode="auto">
              <a:xfrm flipV="1">
                <a:off x="1817" y="3112"/>
                <a:ext cx="16"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0" name="Line 72"/>
              <p:cNvSpPr>
                <a:spLocks noChangeShapeType="1"/>
              </p:cNvSpPr>
              <p:nvPr/>
            </p:nvSpPr>
            <p:spPr bwMode="auto">
              <a:xfrm flipV="1">
                <a:off x="1833" y="3107"/>
                <a:ext cx="15"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1" name="Line 73"/>
              <p:cNvSpPr>
                <a:spLocks noChangeShapeType="1"/>
              </p:cNvSpPr>
              <p:nvPr/>
            </p:nvSpPr>
            <p:spPr bwMode="auto">
              <a:xfrm flipV="1">
                <a:off x="1848" y="3097"/>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2" name="Line 74"/>
              <p:cNvSpPr>
                <a:spLocks noChangeShapeType="1"/>
              </p:cNvSpPr>
              <p:nvPr/>
            </p:nvSpPr>
            <p:spPr bwMode="auto">
              <a:xfrm flipV="1">
                <a:off x="1863" y="3091"/>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3" name="Line 75"/>
              <p:cNvSpPr>
                <a:spLocks noChangeShapeType="1"/>
              </p:cNvSpPr>
              <p:nvPr/>
            </p:nvSpPr>
            <p:spPr bwMode="auto">
              <a:xfrm flipV="1">
                <a:off x="1879" y="3085"/>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4" name="Line 76"/>
              <p:cNvSpPr>
                <a:spLocks noChangeShapeType="1"/>
              </p:cNvSpPr>
              <p:nvPr/>
            </p:nvSpPr>
            <p:spPr bwMode="auto">
              <a:xfrm flipV="1">
                <a:off x="1896" y="3080"/>
                <a:ext cx="15"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5" name="Line 77"/>
              <p:cNvSpPr>
                <a:spLocks noChangeShapeType="1"/>
              </p:cNvSpPr>
              <p:nvPr/>
            </p:nvSpPr>
            <p:spPr bwMode="auto">
              <a:xfrm flipV="1">
                <a:off x="1911" y="3070"/>
                <a:ext cx="16"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6" name="Line 78"/>
              <p:cNvSpPr>
                <a:spLocks noChangeShapeType="1"/>
              </p:cNvSpPr>
              <p:nvPr/>
            </p:nvSpPr>
            <p:spPr bwMode="auto">
              <a:xfrm flipV="1">
                <a:off x="1927" y="3064"/>
                <a:ext cx="15"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7" name="Line 79"/>
              <p:cNvSpPr>
                <a:spLocks noChangeShapeType="1"/>
              </p:cNvSpPr>
              <p:nvPr/>
            </p:nvSpPr>
            <p:spPr bwMode="auto">
              <a:xfrm flipV="1">
                <a:off x="1942" y="3059"/>
                <a:ext cx="17"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8" name="Line 80"/>
              <p:cNvSpPr>
                <a:spLocks noChangeShapeType="1"/>
              </p:cNvSpPr>
              <p:nvPr/>
            </p:nvSpPr>
            <p:spPr bwMode="auto">
              <a:xfrm flipV="1">
                <a:off x="1959" y="3053"/>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49" name="Line 81"/>
              <p:cNvSpPr>
                <a:spLocks noChangeShapeType="1"/>
              </p:cNvSpPr>
              <p:nvPr/>
            </p:nvSpPr>
            <p:spPr bwMode="auto">
              <a:xfrm flipV="1">
                <a:off x="1975" y="3051"/>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0" name="Line 82"/>
              <p:cNvSpPr>
                <a:spLocks noChangeShapeType="1"/>
              </p:cNvSpPr>
              <p:nvPr/>
            </p:nvSpPr>
            <p:spPr bwMode="auto">
              <a:xfrm flipV="1">
                <a:off x="1990" y="3043"/>
                <a:ext cx="16"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1" name="Line 83"/>
              <p:cNvSpPr>
                <a:spLocks noChangeShapeType="1"/>
              </p:cNvSpPr>
              <p:nvPr/>
            </p:nvSpPr>
            <p:spPr bwMode="auto">
              <a:xfrm flipV="1">
                <a:off x="2006" y="3032"/>
                <a:ext cx="17"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2" name="Line 84"/>
              <p:cNvSpPr>
                <a:spLocks noChangeShapeType="1"/>
              </p:cNvSpPr>
              <p:nvPr/>
            </p:nvSpPr>
            <p:spPr bwMode="auto">
              <a:xfrm flipV="1">
                <a:off x="2023" y="3020"/>
                <a:ext cx="15" cy="1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3" name="Line 85"/>
              <p:cNvSpPr>
                <a:spLocks noChangeShapeType="1"/>
              </p:cNvSpPr>
              <p:nvPr/>
            </p:nvSpPr>
            <p:spPr bwMode="auto">
              <a:xfrm flipV="1">
                <a:off x="2038" y="3009"/>
                <a:ext cx="16"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4" name="Line 86"/>
              <p:cNvSpPr>
                <a:spLocks noChangeShapeType="1"/>
              </p:cNvSpPr>
              <p:nvPr/>
            </p:nvSpPr>
            <p:spPr bwMode="auto">
              <a:xfrm flipV="1">
                <a:off x="2054" y="2995"/>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5" name="Line 87"/>
              <p:cNvSpPr>
                <a:spLocks noChangeShapeType="1"/>
              </p:cNvSpPr>
              <p:nvPr/>
            </p:nvSpPr>
            <p:spPr bwMode="auto">
              <a:xfrm flipV="1">
                <a:off x="2069" y="2982"/>
                <a:ext cx="15"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6" name="Line 88"/>
              <p:cNvSpPr>
                <a:spLocks noChangeShapeType="1"/>
              </p:cNvSpPr>
              <p:nvPr/>
            </p:nvSpPr>
            <p:spPr bwMode="auto">
              <a:xfrm flipV="1">
                <a:off x="2084" y="2968"/>
                <a:ext cx="18"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7" name="Line 89"/>
              <p:cNvSpPr>
                <a:spLocks noChangeShapeType="1"/>
              </p:cNvSpPr>
              <p:nvPr/>
            </p:nvSpPr>
            <p:spPr bwMode="auto">
              <a:xfrm flipV="1">
                <a:off x="2102" y="2957"/>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8" name="Line 90"/>
              <p:cNvSpPr>
                <a:spLocks noChangeShapeType="1"/>
              </p:cNvSpPr>
              <p:nvPr/>
            </p:nvSpPr>
            <p:spPr bwMode="auto">
              <a:xfrm flipV="1">
                <a:off x="2117" y="2943"/>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59" name="Line 91"/>
              <p:cNvSpPr>
                <a:spLocks noChangeShapeType="1"/>
              </p:cNvSpPr>
              <p:nvPr/>
            </p:nvSpPr>
            <p:spPr bwMode="auto">
              <a:xfrm flipV="1">
                <a:off x="2132" y="2936"/>
                <a:ext cx="16"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0" name="Line 92"/>
              <p:cNvSpPr>
                <a:spLocks noChangeShapeType="1"/>
              </p:cNvSpPr>
              <p:nvPr/>
            </p:nvSpPr>
            <p:spPr bwMode="auto">
              <a:xfrm flipV="1">
                <a:off x="2148" y="2934"/>
                <a:ext cx="17"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1" name="Line 93"/>
              <p:cNvSpPr>
                <a:spLocks noChangeShapeType="1"/>
              </p:cNvSpPr>
              <p:nvPr/>
            </p:nvSpPr>
            <p:spPr bwMode="auto">
              <a:xfrm>
                <a:off x="2165" y="2934"/>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2" name="Line 94"/>
              <p:cNvSpPr>
                <a:spLocks noChangeShapeType="1"/>
              </p:cNvSpPr>
              <p:nvPr/>
            </p:nvSpPr>
            <p:spPr bwMode="auto">
              <a:xfrm flipV="1">
                <a:off x="2180" y="2932"/>
                <a:ext cx="16"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3" name="Line 95"/>
              <p:cNvSpPr>
                <a:spLocks noChangeShapeType="1"/>
              </p:cNvSpPr>
              <p:nvPr/>
            </p:nvSpPr>
            <p:spPr bwMode="auto">
              <a:xfrm flipV="1">
                <a:off x="2196" y="2924"/>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4" name="Line 96"/>
              <p:cNvSpPr>
                <a:spLocks noChangeShapeType="1"/>
              </p:cNvSpPr>
              <p:nvPr/>
            </p:nvSpPr>
            <p:spPr bwMode="auto">
              <a:xfrm flipV="1">
                <a:off x="2211" y="2913"/>
                <a:ext cx="17"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5" name="Line 97"/>
              <p:cNvSpPr>
                <a:spLocks noChangeShapeType="1"/>
              </p:cNvSpPr>
              <p:nvPr/>
            </p:nvSpPr>
            <p:spPr bwMode="auto">
              <a:xfrm flipV="1">
                <a:off x="2228" y="2899"/>
                <a:ext cx="16"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6" name="Line 98"/>
              <p:cNvSpPr>
                <a:spLocks noChangeShapeType="1"/>
              </p:cNvSpPr>
              <p:nvPr/>
            </p:nvSpPr>
            <p:spPr bwMode="auto">
              <a:xfrm flipV="1">
                <a:off x="2244" y="2888"/>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7" name="Line 99"/>
              <p:cNvSpPr>
                <a:spLocks noChangeShapeType="1"/>
              </p:cNvSpPr>
              <p:nvPr/>
            </p:nvSpPr>
            <p:spPr bwMode="auto">
              <a:xfrm flipV="1">
                <a:off x="2259" y="2874"/>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8" name="Line 100"/>
              <p:cNvSpPr>
                <a:spLocks noChangeShapeType="1"/>
              </p:cNvSpPr>
              <p:nvPr/>
            </p:nvSpPr>
            <p:spPr bwMode="auto">
              <a:xfrm flipV="1">
                <a:off x="2274" y="2863"/>
                <a:ext cx="16"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69" name="Line 101"/>
              <p:cNvSpPr>
                <a:spLocks noChangeShapeType="1"/>
              </p:cNvSpPr>
              <p:nvPr/>
            </p:nvSpPr>
            <p:spPr bwMode="auto">
              <a:xfrm flipV="1">
                <a:off x="2290" y="2853"/>
                <a:ext cx="17"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0" name="Line 102"/>
              <p:cNvSpPr>
                <a:spLocks noChangeShapeType="1"/>
              </p:cNvSpPr>
              <p:nvPr/>
            </p:nvSpPr>
            <p:spPr bwMode="auto">
              <a:xfrm flipV="1">
                <a:off x="2307" y="2842"/>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1" name="Line 103"/>
              <p:cNvSpPr>
                <a:spLocks noChangeShapeType="1"/>
              </p:cNvSpPr>
              <p:nvPr/>
            </p:nvSpPr>
            <p:spPr bwMode="auto">
              <a:xfrm flipV="1">
                <a:off x="2322" y="2834"/>
                <a:ext cx="16"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2" name="Line 104"/>
              <p:cNvSpPr>
                <a:spLocks noChangeShapeType="1"/>
              </p:cNvSpPr>
              <p:nvPr/>
            </p:nvSpPr>
            <p:spPr bwMode="auto">
              <a:xfrm flipV="1">
                <a:off x="2338" y="2832"/>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3" name="Line 105"/>
              <p:cNvSpPr>
                <a:spLocks noChangeShapeType="1"/>
              </p:cNvSpPr>
              <p:nvPr/>
            </p:nvSpPr>
            <p:spPr bwMode="auto">
              <a:xfrm flipV="1">
                <a:off x="2353" y="2830"/>
                <a:ext cx="17"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4" name="Line 106"/>
              <p:cNvSpPr>
                <a:spLocks noChangeShapeType="1"/>
              </p:cNvSpPr>
              <p:nvPr/>
            </p:nvSpPr>
            <p:spPr bwMode="auto">
              <a:xfrm flipV="1">
                <a:off x="2370" y="2826"/>
                <a:ext cx="16"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5" name="Line 107"/>
              <p:cNvSpPr>
                <a:spLocks noChangeShapeType="1"/>
              </p:cNvSpPr>
              <p:nvPr/>
            </p:nvSpPr>
            <p:spPr bwMode="auto">
              <a:xfrm flipV="1">
                <a:off x="2386" y="2817"/>
                <a:ext cx="15" cy="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6" name="Line 108"/>
              <p:cNvSpPr>
                <a:spLocks noChangeShapeType="1"/>
              </p:cNvSpPr>
              <p:nvPr/>
            </p:nvSpPr>
            <p:spPr bwMode="auto">
              <a:xfrm flipV="1">
                <a:off x="2401" y="2803"/>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7" name="Line 109"/>
              <p:cNvSpPr>
                <a:spLocks noChangeShapeType="1"/>
              </p:cNvSpPr>
              <p:nvPr/>
            </p:nvSpPr>
            <p:spPr bwMode="auto">
              <a:xfrm flipV="1">
                <a:off x="2416" y="2792"/>
                <a:ext cx="18"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8" name="Line 110"/>
              <p:cNvSpPr>
                <a:spLocks noChangeShapeType="1"/>
              </p:cNvSpPr>
              <p:nvPr/>
            </p:nvSpPr>
            <p:spPr bwMode="auto">
              <a:xfrm flipV="1">
                <a:off x="2434" y="2776"/>
                <a:ext cx="15" cy="1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79" name="Line 111"/>
              <p:cNvSpPr>
                <a:spLocks noChangeShapeType="1"/>
              </p:cNvSpPr>
              <p:nvPr/>
            </p:nvSpPr>
            <p:spPr bwMode="auto">
              <a:xfrm flipV="1">
                <a:off x="2449" y="2769"/>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0" name="Line 112"/>
              <p:cNvSpPr>
                <a:spLocks noChangeShapeType="1"/>
              </p:cNvSpPr>
              <p:nvPr/>
            </p:nvSpPr>
            <p:spPr bwMode="auto">
              <a:xfrm flipV="1">
                <a:off x="2464" y="2759"/>
                <a:ext cx="16"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1" name="Line 113"/>
              <p:cNvSpPr>
                <a:spLocks noChangeShapeType="1"/>
              </p:cNvSpPr>
              <p:nvPr/>
            </p:nvSpPr>
            <p:spPr bwMode="auto">
              <a:xfrm flipV="1">
                <a:off x="2480" y="2751"/>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2" name="Line 114"/>
              <p:cNvSpPr>
                <a:spLocks noChangeShapeType="1"/>
              </p:cNvSpPr>
              <p:nvPr/>
            </p:nvSpPr>
            <p:spPr bwMode="auto">
              <a:xfrm flipV="1">
                <a:off x="2495" y="2742"/>
                <a:ext cx="17" cy="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3" name="Line 115"/>
              <p:cNvSpPr>
                <a:spLocks noChangeShapeType="1"/>
              </p:cNvSpPr>
              <p:nvPr/>
            </p:nvSpPr>
            <p:spPr bwMode="auto">
              <a:xfrm flipV="1">
                <a:off x="2512" y="2736"/>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4" name="Line 116"/>
              <p:cNvSpPr>
                <a:spLocks noChangeShapeType="1"/>
              </p:cNvSpPr>
              <p:nvPr/>
            </p:nvSpPr>
            <p:spPr bwMode="auto">
              <a:xfrm>
                <a:off x="2528" y="2736"/>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5" name="Line 117"/>
              <p:cNvSpPr>
                <a:spLocks noChangeShapeType="1"/>
              </p:cNvSpPr>
              <p:nvPr/>
            </p:nvSpPr>
            <p:spPr bwMode="auto">
              <a:xfrm>
                <a:off x="2543" y="2736"/>
                <a:ext cx="15"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6" name="Line 118"/>
              <p:cNvSpPr>
                <a:spLocks noChangeShapeType="1"/>
              </p:cNvSpPr>
              <p:nvPr/>
            </p:nvSpPr>
            <p:spPr bwMode="auto">
              <a:xfrm>
                <a:off x="2558" y="2736"/>
                <a:ext cx="18"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7" name="Line 119"/>
              <p:cNvSpPr>
                <a:spLocks noChangeShapeType="1"/>
              </p:cNvSpPr>
              <p:nvPr/>
            </p:nvSpPr>
            <p:spPr bwMode="auto">
              <a:xfrm flipV="1">
                <a:off x="2576" y="2734"/>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8" name="Line 120"/>
              <p:cNvSpPr>
                <a:spLocks noChangeShapeType="1"/>
              </p:cNvSpPr>
              <p:nvPr/>
            </p:nvSpPr>
            <p:spPr bwMode="auto">
              <a:xfrm flipV="1">
                <a:off x="2591" y="2730"/>
                <a:ext cx="15"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89" name="Line 121"/>
              <p:cNvSpPr>
                <a:spLocks noChangeShapeType="1"/>
              </p:cNvSpPr>
              <p:nvPr/>
            </p:nvSpPr>
            <p:spPr bwMode="auto">
              <a:xfrm flipV="1">
                <a:off x="2606" y="2725"/>
                <a:ext cx="16"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0" name="Line 122"/>
              <p:cNvSpPr>
                <a:spLocks noChangeShapeType="1"/>
              </p:cNvSpPr>
              <p:nvPr/>
            </p:nvSpPr>
            <p:spPr bwMode="auto">
              <a:xfrm flipV="1">
                <a:off x="2622" y="2717"/>
                <a:ext cx="17"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1" name="Line 123"/>
              <p:cNvSpPr>
                <a:spLocks noChangeShapeType="1"/>
              </p:cNvSpPr>
              <p:nvPr/>
            </p:nvSpPr>
            <p:spPr bwMode="auto">
              <a:xfrm flipV="1">
                <a:off x="2639" y="2709"/>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2" name="Line 124"/>
              <p:cNvSpPr>
                <a:spLocks noChangeShapeType="1"/>
              </p:cNvSpPr>
              <p:nvPr/>
            </p:nvSpPr>
            <p:spPr bwMode="auto">
              <a:xfrm flipV="1">
                <a:off x="2654" y="2700"/>
                <a:ext cx="16" cy="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3" name="Line 125"/>
              <p:cNvSpPr>
                <a:spLocks noChangeShapeType="1"/>
              </p:cNvSpPr>
              <p:nvPr/>
            </p:nvSpPr>
            <p:spPr bwMode="auto">
              <a:xfrm flipV="1">
                <a:off x="2670" y="2694"/>
                <a:ext cx="15"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4" name="Line 126"/>
              <p:cNvSpPr>
                <a:spLocks noChangeShapeType="1"/>
              </p:cNvSpPr>
              <p:nvPr/>
            </p:nvSpPr>
            <p:spPr bwMode="auto">
              <a:xfrm flipV="1">
                <a:off x="2685" y="2684"/>
                <a:ext cx="16"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5" name="Line 127"/>
              <p:cNvSpPr>
                <a:spLocks noChangeShapeType="1"/>
              </p:cNvSpPr>
              <p:nvPr/>
            </p:nvSpPr>
            <p:spPr bwMode="auto">
              <a:xfrm flipV="1">
                <a:off x="2701" y="2677"/>
                <a:ext cx="17"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6" name="Line 128"/>
              <p:cNvSpPr>
                <a:spLocks noChangeShapeType="1"/>
              </p:cNvSpPr>
              <p:nvPr/>
            </p:nvSpPr>
            <p:spPr bwMode="auto">
              <a:xfrm flipV="1">
                <a:off x="2718" y="2675"/>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7" name="Line 129"/>
              <p:cNvSpPr>
                <a:spLocks noChangeShapeType="1"/>
              </p:cNvSpPr>
              <p:nvPr/>
            </p:nvSpPr>
            <p:spPr bwMode="auto">
              <a:xfrm>
                <a:off x="2733" y="2675"/>
                <a:ext cx="16"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8" name="Line 130"/>
              <p:cNvSpPr>
                <a:spLocks noChangeShapeType="1"/>
              </p:cNvSpPr>
              <p:nvPr/>
            </p:nvSpPr>
            <p:spPr bwMode="auto">
              <a:xfrm flipV="1">
                <a:off x="2749" y="2673"/>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699" name="Line 131"/>
              <p:cNvSpPr>
                <a:spLocks noChangeShapeType="1"/>
              </p:cNvSpPr>
              <p:nvPr/>
            </p:nvSpPr>
            <p:spPr bwMode="auto">
              <a:xfrm flipV="1">
                <a:off x="2764" y="2667"/>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0" name="Line 132"/>
              <p:cNvSpPr>
                <a:spLocks noChangeShapeType="1"/>
              </p:cNvSpPr>
              <p:nvPr/>
            </p:nvSpPr>
            <p:spPr bwMode="auto">
              <a:xfrm flipV="1">
                <a:off x="2781" y="2659"/>
                <a:ext cx="16"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1" name="Line 133"/>
              <p:cNvSpPr>
                <a:spLocks noChangeShapeType="1"/>
              </p:cNvSpPr>
              <p:nvPr/>
            </p:nvSpPr>
            <p:spPr bwMode="auto">
              <a:xfrm flipV="1">
                <a:off x="2797" y="2653"/>
                <a:ext cx="15"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2" name="Line 134"/>
              <p:cNvSpPr>
                <a:spLocks noChangeShapeType="1"/>
              </p:cNvSpPr>
              <p:nvPr/>
            </p:nvSpPr>
            <p:spPr bwMode="auto">
              <a:xfrm flipV="1">
                <a:off x="2812" y="2644"/>
                <a:ext cx="15" cy="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3" name="Line 135"/>
              <p:cNvSpPr>
                <a:spLocks noChangeShapeType="1"/>
              </p:cNvSpPr>
              <p:nvPr/>
            </p:nvSpPr>
            <p:spPr bwMode="auto">
              <a:xfrm flipV="1">
                <a:off x="2827" y="2636"/>
                <a:ext cx="18"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4" name="Line 136"/>
              <p:cNvSpPr>
                <a:spLocks noChangeShapeType="1"/>
              </p:cNvSpPr>
              <p:nvPr/>
            </p:nvSpPr>
            <p:spPr bwMode="auto">
              <a:xfrm flipV="1">
                <a:off x="2845" y="2630"/>
                <a:ext cx="15"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5" name="Line 137"/>
              <p:cNvSpPr>
                <a:spLocks noChangeShapeType="1"/>
              </p:cNvSpPr>
              <p:nvPr/>
            </p:nvSpPr>
            <p:spPr bwMode="auto">
              <a:xfrm flipV="1">
                <a:off x="2860" y="2623"/>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6" name="Line 138"/>
              <p:cNvSpPr>
                <a:spLocks noChangeShapeType="1"/>
              </p:cNvSpPr>
              <p:nvPr/>
            </p:nvSpPr>
            <p:spPr bwMode="auto">
              <a:xfrm flipV="1">
                <a:off x="2875" y="2613"/>
                <a:ext cx="16"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7" name="Line 139"/>
              <p:cNvSpPr>
                <a:spLocks noChangeShapeType="1"/>
              </p:cNvSpPr>
              <p:nvPr/>
            </p:nvSpPr>
            <p:spPr bwMode="auto">
              <a:xfrm flipV="1">
                <a:off x="2891" y="2605"/>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8" name="Line 140"/>
              <p:cNvSpPr>
                <a:spLocks noChangeShapeType="1"/>
              </p:cNvSpPr>
              <p:nvPr/>
            </p:nvSpPr>
            <p:spPr bwMode="auto">
              <a:xfrm flipV="1">
                <a:off x="2906" y="2598"/>
                <a:ext cx="17"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09" name="Line 141"/>
              <p:cNvSpPr>
                <a:spLocks noChangeShapeType="1"/>
              </p:cNvSpPr>
              <p:nvPr/>
            </p:nvSpPr>
            <p:spPr bwMode="auto">
              <a:xfrm flipV="1">
                <a:off x="2923" y="2594"/>
                <a:ext cx="16"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0" name="Line 142"/>
              <p:cNvSpPr>
                <a:spLocks noChangeShapeType="1"/>
              </p:cNvSpPr>
              <p:nvPr/>
            </p:nvSpPr>
            <p:spPr bwMode="auto">
              <a:xfrm flipV="1">
                <a:off x="2939" y="2586"/>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1" name="Line 143"/>
              <p:cNvSpPr>
                <a:spLocks noChangeShapeType="1"/>
              </p:cNvSpPr>
              <p:nvPr/>
            </p:nvSpPr>
            <p:spPr bwMode="auto">
              <a:xfrm flipV="1">
                <a:off x="2954" y="2579"/>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2" name="Line 144"/>
              <p:cNvSpPr>
                <a:spLocks noChangeShapeType="1"/>
              </p:cNvSpPr>
              <p:nvPr/>
            </p:nvSpPr>
            <p:spPr bwMode="auto">
              <a:xfrm flipV="1">
                <a:off x="2969" y="2569"/>
                <a:ext cx="18"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3" name="Line 145"/>
              <p:cNvSpPr>
                <a:spLocks noChangeShapeType="1"/>
              </p:cNvSpPr>
              <p:nvPr/>
            </p:nvSpPr>
            <p:spPr bwMode="auto">
              <a:xfrm flipV="1">
                <a:off x="2987" y="2561"/>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4" name="Line 146"/>
              <p:cNvSpPr>
                <a:spLocks noChangeShapeType="1"/>
              </p:cNvSpPr>
              <p:nvPr/>
            </p:nvSpPr>
            <p:spPr bwMode="auto">
              <a:xfrm flipV="1">
                <a:off x="3002" y="2554"/>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5" name="Line 147"/>
              <p:cNvSpPr>
                <a:spLocks noChangeShapeType="1"/>
              </p:cNvSpPr>
              <p:nvPr/>
            </p:nvSpPr>
            <p:spPr bwMode="auto">
              <a:xfrm flipV="1">
                <a:off x="3017" y="2548"/>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6" name="Line 148"/>
              <p:cNvSpPr>
                <a:spLocks noChangeShapeType="1"/>
              </p:cNvSpPr>
              <p:nvPr/>
            </p:nvSpPr>
            <p:spPr bwMode="auto">
              <a:xfrm flipV="1">
                <a:off x="3033" y="2542"/>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7" name="Line 149"/>
              <p:cNvSpPr>
                <a:spLocks noChangeShapeType="1"/>
              </p:cNvSpPr>
              <p:nvPr/>
            </p:nvSpPr>
            <p:spPr bwMode="auto">
              <a:xfrm flipV="1">
                <a:off x="3050" y="2534"/>
                <a:ext cx="15"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8" name="Line 150"/>
              <p:cNvSpPr>
                <a:spLocks noChangeShapeType="1"/>
              </p:cNvSpPr>
              <p:nvPr/>
            </p:nvSpPr>
            <p:spPr bwMode="auto">
              <a:xfrm flipV="1">
                <a:off x="3065" y="2533"/>
                <a:ext cx="16" cy="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19" name="Line 151"/>
              <p:cNvSpPr>
                <a:spLocks noChangeShapeType="1"/>
              </p:cNvSpPr>
              <p:nvPr/>
            </p:nvSpPr>
            <p:spPr bwMode="auto">
              <a:xfrm flipV="1">
                <a:off x="3081" y="2527"/>
                <a:ext cx="15"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0" name="Line 152"/>
              <p:cNvSpPr>
                <a:spLocks noChangeShapeType="1"/>
              </p:cNvSpPr>
              <p:nvPr/>
            </p:nvSpPr>
            <p:spPr bwMode="auto">
              <a:xfrm flipV="1">
                <a:off x="3096" y="2519"/>
                <a:ext cx="17"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1" name="Line 153"/>
              <p:cNvSpPr>
                <a:spLocks noChangeShapeType="1"/>
              </p:cNvSpPr>
              <p:nvPr/>
            </p:nvSpPr>
            <p:spPr bwMode="auto">
              <a:xfrm flipV="1">
                <a:off x="3113" y="2515"/>
                <a:ext cx="16"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2" name="Line 154"/>
              <p:cNvSpPr>
                <a:spLocks noChangeShapeType="1"/>
              </p:cNvSpPr>
              <p:nvPr/>
            </p:nvSpPr>
            <p:spPr bwMode="auto">
              <a:xfrm flipV="1">
                <a:off x="3129" y="2508"/>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3" name="Line 155"/>
              <p:cNvSpPr>
                <a:spLocks noChangeShapeType="1"/>
              </p:cNvSpPr>
              <p:nvPr/>
            </p:nvSpPr>
            <p:spPr bwMode="auto">
              <a:xfrm flipV="1">
                <a:off x="3144" y="2494"/>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4" name="Line 156"/>
              <p:cNvSpPr>
                <a:spLocks noChangeShapeType="1"/>
              </p:cNvSpPr>
              <p:nvPr/>
            </p:nvSpPr>
            <p:spPr bwMode="auto">
              <a:xfrm flipV="1">
                <a:off x="3159" y="2475"/>
                <a:ext cx="16" cy="1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5" name="Line 157"/>
              <p:cNvSpPr>
                <a:spLocks noChangeShapeType="1"/>
              </p:cNvSpPr>
              <p:nvPr/>
            </p:nvSpPr>
            <p:spPr bwMode="auto">
              <a:xfrm flipV="1">
                <a:off x="3175" y="2454"/>
                <a:ext cx="17"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6" name="Line 158"/>
              <p:cNvSpPr>
                <a:spLocks noChangeShapeType="1"/>
              </p:cNvSpPr>
              <p:nvPr/>
            </p:nvSpPr>
            <p:spPr bwMode="auto">
              <a:xfrm flipV="1">
                <a:off x="3192" y="2429"/>
                <a:ext cx="15" cy="2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7" name="Line 159"/>
              <p:cNvSpPr>
                <a:spLocks noChangeShapeType="1"/>
              </p:cNvSpPr>
              <p:nvPr/>
            </p:nvSpPr>
            <p:spPr bwMode="auto">
              <a:xfrm flipV="1">
                <a:off x="3207" y="2406"/>
                <a:ext cx="16" cy="2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8" name="Line 160"/>
              <p:cNvSpPr>
                <a:spLocks noChangeShapeType="1"/>
              </p:cNvSpPr>
              <p:nvPr/>
            </p:nvSpPr>
            <p:spPr bwMode="auto">
              <a:xfrm flipV="1">
                <a:off x="3223" y="2385"/>
                <a:ext cx="15"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29" name="Line 161"/>
              <p:cNvSpPr>
                <a:spLocks noChangeShapeType="1"/>
              </p:cNvSpPr>
              <p:nvPr/>
            </p:nvSpPr>
            <p:spPr bwMode="auto">
              <a:xfrm flipV="1">
                <a:off x="3238" y="2364"/>
                <a:ext cx="17"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0" name="Line 162"/>
              <p:cNvSpPr>
                <a:spLocks noChangeShapeType="1"/>
              </p:cNvSpPr>
              <p:nvPr/>
            </p:nvSpPr>
            <p:spPr bwMode="auto">
              <a:xfrm flipV="1">
                <a:off x="3255" y="2342"/>
                <a:ext cx="16" cy="2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1" name="Line 163"/>
              <p:cNvSpPr>
                <a:spLocks noChangeShapeType="1"/>
              </p:cNvSpPr>
              <p:nvPr/>
            </p:nvSpPr>
            <p:spPr bwMode="auto">
              <a:xfrm flipV="1">
                <a:off x="3271" y="2323"/>
                <a:ext cx="15" cy="1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2" name="Line 164"/>
              <p:cNvSpPr>
                <a:spLocks noChangeShapeType="1"/>
              </p:cNvSpPr>
              <p:nvPr/>
            </p:nvSpPr>
            <p:spPr bwMode="auto">
              <a:xfrm flipV="1">
                <a:off x="3286" y="2312"/>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3" name="Line 165"/>
              <p:cNvSpPr>
                <a:spLocks noChangeShapeType="1"/>
              </p:cNvSpPr>
              <p:nvPr/>
            </p:nvSpPr>
            <p:spPr bwMode="auto">
              <a:xfrm flipV="1">
                <a:off x="3301" y="2298"/>
                <a:ext cx="18"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4" name="Line 166"/>
              <p:cNvSpPr>
                <a:spLocks noChangeShapeType="1"/>
              </p:cNvSpPr>
              <p:nvPr/>
            </p:nvSpPr>
            <p:spPr bwMode="auto">
              <a:xfrm flipV="1">
                <a:off x="3319" y="2279"/>
                <a:ext cx="15" cy="1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5" name="Line 167"/>
              <p:cNvSpPr>
                <a:spLocks noChangeShapeType="1"/>
              </p:cNvSpPr>
              <p:nvPr/>
            </p:nvSpPr>
            <p:spPr bwMode="auto">
              <a:xfrm flipV="1">
                <a:off x="3334" y="2262"/>
                <a:ext cx="15" cy="1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6" name="Line 168"/>
              <p:cNvSpPr>
                <a:spLocks noChangeShapeType="1"/>
              </p:cNvSpPr>
              <p:nvPr/>
            </p:nvSpPr>
            <p:spPr bwMode="auto">
              <a:xfrm flipV="1">
                <a:off x="3349" y="2241"/>
                <a:ext cx="16"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7" name="Line 169"/>
              <p:cNvSpPr>
                <a:spLocks noChangeShapeType="1"/>
              </p:cNvSpPr>
              <p:nvPr/>
            </p:nvSpPr>
            <p:spPr bwMode="auto">
              <a:xfrm flipV="1">
                <a:off x="3365" y="2216"/>
                <a:ext cx="15" cy="2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8" name="Line 170"/>
              <p:cNvSpPr>
                <a:spLocks noChangeShapeType="1"/>
              </p:cNvSpPr>
              <p:nvPr/>
            </p:nvSpPr>
            <p:spPr bwMode="auto">
              <a:xfrm flipV="1">
                <a:off x="3380" y="2195"/>
                <a:ext cx="17"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39" name="Line 171"/>
              <p:cNvSpPr>
                <a:spLocks noChangeShapeType="1"/>
              </p:cNvSpPr>
              <p:nvPr/>
            </p:nvSpPr>
            <p:spPr bwMode="auto">
              <a:xfrm flipV="1">
                <a:off x="3397" y="2172"/>
                <a:ext cx="16" cy="2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0" name="Line 172"/>
              <p:cNvSpPr>
                <a:spLocks noChangeShapeType="1"/>
              </p:cNvSpPr>
              <p:nvPr/>
            </p:nvSpPr>
            <p:spPr bwMode="auto">
              <a:xfrm flipV="1">
                <a:off x="3413" y="2149"/>
                <a:ext cx="15" cy="2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1" name="Line 173"/>
              <p:cNvSpPr>
                <a:spLocks noChangeShapeType="1"/>
              </p:cNvSpPr>
              <p:nvPr/>
            </p:nvSpPr>
            <p:spPr bwMode="auto">
              <a:xfrm flipV="1">
                <a:off x="3428" y="2127"/>
                <a:ext cx="16" cy="2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2" name="Line 174"/>
              <p:cNvSpPr>
                <a:spLocks noChangeShapeType="1"/>
              </p:cNvSpPr>
              <p:nvPr/>
            </p:nvSpPr>
            <p:spPr bwMode="auto">
              <a:xfrm flipV="1">
                <a:off x="3444" y="2106"/>
                <a:ext cx="17"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3" name="Line 175"/>
              <p:cNvSpPr>
                <a:spLocks noChangeShapeType="1"/>
              </p:cNvSpPr>
              <p:nvPr/>
            </p:nvSpPr>
            <p:spPr bwMode="auto">
              <a:xfrm flipV="1">
                <a:off x="3461" y="2089"/>
                <a:ext cx="15" cy="1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4" name="Line 176"/>
              <p:cNvSpPr>
                <a:spLocks noChangeShapeType="1"/>
              </p:cNvSpPr>
              <p:nvPr/>
            </p:nvSpPr>
            <p:spPr bwMode="auto">
              <a:xfrm flipV="1">
                <a:off x="3476" y="2074"/>
                <a:ext cx="16" cy="1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5" name="Line 177"/>
              <p:cNvSpPr>
                <a:spLocks noChangeShapeType="1"/>
              </p:cNvSpPr>
              <p:nvPr/>
            </p:nvSpPr>
            <p:spPr bwMode="auto">
              <a:xfrm flipV="1">
                <a:off x="3492" y="2060"/>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6" name="Line 178"/>
              <p:cNvSpPr>
                <a:spLocks noChangeShapeType="1"/>
              </p:cNvSpPr>
              <p:nvPr/>
            </p:nvSpPr>
            <p:spPr bwMode="auto">
              <a:xfrm flipV="1">
                <a:off x="3507" y="2045"/>
                <a:ext cx="17" cy="1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7" name="Line 179"/>
              <p:cNvSpPr>
                <a:spLocks noChangeShapeType="1"/>
              </p:cNvSpPr>
              <p:nvPr/>
            </p:nvSpPr>
            <p:spPr bwMode="auto">
              <a:xfrm flipV="1">
                <a:off x="3524" y="2022"/>
                <a:ext cx="16" cy="2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8" name="Line 180"/>
              <p:cNvSpPr>
                <a:spLocks noChangeShapeType="1"/>
              </p:cNvSpPr>
              <p:nvPr/>
            </p:nvSpPr>
            <p:spPr bwMode="auto">
              <a:xfrm flipV="1">
                <a:off x="3540" y="1999"/>
                <a:ext cx="15" cy="2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49" name="Line 181"/>
              <p:cNvSpPr>
                <a:spLocks noChangeShapeType="1"/>
              </p:cNvSpPr>
              <p:nvPr/>
            </p:nvSpPr>
            <p:spPr bwMode="auto">
              <a:xfrm flipV="1">
                <a:off x="3555" y="1978"/>
                <a:ext cx="15" cy="2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0" name="Line 182"/>
              <p:cNvSpPr>
                <a:spLocks noChangeShapeType="1"/>
              </p:cNvSpPr>
              <p:nvPr/>
            </p:nvSpPr>
            <p:spPr bwMode="auto">
              <a:xfrm flipV="1">
                <a:off x="3570" y="1958"/>
                <a:ext cx="16" cy="2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1" name="Line 183"/>
              <p:cNvSpPr>
                <a:spLocks noChangeShapeType="1"/>
              </p:cNvSpPr>
              <p:nvPr/>
            </p:nvSpPr>
            <p:spPr bwMode="auto">
              <a:xfrm flipV="1">
                <a:off x="3586" y="1943"/>
                <a:ext cx="17" cy="1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2" name="Line 184"/>
              <p:cNvSpPr>
                <a:spLocks noChangeShapeType="1"/>
              </p:cNvSpPr>
              <p:nvPr/>
            </p:nvSpPr>
            <p:spPr bwMode="auto">
              <a:xfrm flipV="1">
                <a:off x="3603" y="1924"/>
                <a:ext cx="15" cy="19"/>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3" name="Line 185"/>
              <p:cNvSpPr>
                <a:spLocks noChangeShapeType="1"/>
              </p:cNvSpPr>
              <p:nvPr/>
            </p:nvSpPr>
            <p:spPr bwMode="auto">
              <a:xfrm flipV="1">
                <a:off x="3618" y="1911"/>
                <a:ext cx="16"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4" name="Line 186"/>
              <p:cNvSpPr>
                <a:spLocks noChangeShapeType="1"/>
              </p:cNvSpPr>
              <p:nvPr/>
            </p:nvSpPr>
            <p:spPr bwMode="auto">
              <a:xfrm flipV="1">
                <a:off x="3634" y="1895"/>
                <a:ext cx="15" cy="1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5" name="Line 187"/>
              <p:cNvSpPr>
                <a:spLocks noChangeShapeType="1"/>
              </p:cNvSpPr>
              <p:nvPr/>
            </p:nvSpPr>
            <p:spPr bwMode="auto">
              <a:xfrm flipV="1">
                <a:off x="3649" y="1882"/>
                <a:ext cx="17"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6" name="Line 188"/>
              <p:cNvSpPr>
                <a:spLocks noChangeShapeType="1"/>
              </p:cNvSpPr>
              <p:nvPr/>
            </p:nvSpPr>
            <p:spPr bwMode="auto">
              <a:xfrm flipV="1">
                <a:off x="3666" y="1870"/>
                <a:ext cx="16" cy="1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7" name="Line 189"/>
              <p:cNvSpPr>
                <a:spLocks noChangeShapeType="1"/>
              </p:cNvSpPr>
              <p:nvPr/>
            </p:nvSpPr>
            <p:spPr bwMode="auto">
              <a:xfrm flipV="1">
                <a:off x="3682" y="1863"/>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8" name="Line 190"/>
              <p:cNvSpPr>
                <a:spLocks noChangeShapeType="1"/>
              </p:cNvSpPr>
              <p:nvPr/>
            </p:nvSpPr>
            <p:spPr bwMode="auto">
              <a:xfrm flipV="1">
                <a:off x="3697" y="1853"/>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59" name="Line 191"/>
              <p:cNvSpPr>
                <a:spLocks noChangeShapeType="1"/>
              </p:cNvSpPr>
              <p:nvPr/>
            </p:nvSpPr>
            <p:spPr bwMode="auto">
              <a:xfrm flipV="1">
                <a:off x="3712" y="1839"/>
                <a:ext cx="18"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0" name="Line 192"/>
              <p:cNvSpPr>
                <a:spLocks noChangeShapeType="1"/>
              </p:cNvSpPr>
              <p:nvPr/>
            </p:nvSpPr>
            <p:spPr bwMode="auto">
              <a:xfrm flipV="1">
                <a:off x="3730" y="1826"/>
                <a:ext cx="15"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1" name="Line 193"/>
              <p:cNvSpPr>
                <a:spLocks noChangeShapeType="1"/>
              </p:cNvSpPr>
              <p:nvPr/>
            </p:nvSpPr>
            <p:spPr bwMode="auto">
              <a:xfrm flipV="1">
                <a:off x="3745" y="1816"/>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2" name="Line 194"/>
              <p:cNvSpPr>
                <a:spLocks noChangeShapeType="1"/>
              </p:cNvSpPr>
              <p:nvPr/>
            </p:nvSpPr>
            <p:spPr bwMode="auto">
              <a:xfrm flipV="1">
                <a:off x="3760" y="1805"/>
                <a:ext cx="16"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3" name="Line 195"/>
              <p:cNvSpPr>
                <a:spLocks noChangeShapeType="1"/>
              </p:cNvSpPr>
              <p:nvPr/>
            </p:nvSpPr>
            <p:spPr bwMode="auto">
              <a:xfrm flipV="1">
                <a:off x="3776" y="1795"/>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4" name="Line 196"/>
              <p:cNvSpPr>
                <a:spLocks noChangeShapeType="1"/>
              </p:cNvSpPr>
              <p:nvPr/>
            </p:nvSpPr>
            <p:spPr bwMode="auto">
              <a:xfrm flipV="1">
                <a:off x="3791" y="1784"/>
                <a:ext cx="17"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5" name="Line 197"/>
              <p:cNvSpPr>
                <a:spLocks noChangeShapeType="1"/>
              </p:cNvSpPr>
              <p:nvPr/>
            </p:nvSpPr>
            <p:spPr bwMode="auto">
              <a:xfrm flipV="1">
                <a:off x="3808" y="1774"/>
                <a:ext cx="16"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6" name="Line 198"/>
              <p:cNvSpPr>
                <a:spLocks noChangeShapeType="1"/>
              </p:cNvSpPr>
              <p:nvPr/>
            </p:nvSpPr>
            <p:spPr bwMode="auto">
              <a:xfrm flipV="1">
                <a:off x="3824" y="1761"/>
                <a:ext cx="15"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7" name="Line 199"/>
              <p:cNvSpPr>
                <a:spLocks noChangeShapeType="1"/>
              </p:cNvSpPr>
              <p:nvPr/>
            </p:nvSpPr>
            <p:spPr bwMode="auto">
              <a:xfrm flipV="1">
                <a:off x="3839" y="1747"/>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8" name="Line 200"/>
              <p:cNvSpPr>
                <a:spLocks noChangeShapeType="1"/>
              </p:cNvSpPr>
              <p:nvPr/>
            </p:nvSpPr>
            <p:spPr bwMode="auto">
              <a:xfrm flipV="1">
                <a:off x="3854" y="1736"/>
                <a:ext cx="18"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69" name="Line 201"/>
              <p:cNvSpPr>
                <a:spLocks noChangeShapeType="1"/>
              </p:cNvSpPr>
              <p:nvPr/>
            </p:nvSpPr>
            <p:spPr bwMode="auto">
              <a:xfrm flipV="1">
                <a:off x="3872" y="1726"/>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0" name="Line 202"/>
              <p:cNvSpPr>
                <a:spLocks noChangeShapeType="1"/>
              </p:cNvSpPr>
              <p:nvPr/>
            </p:nvSpPr>
            <p:spPr bwMode="auto">
              <a:xfrm flipV="1">
                <a:off x="3887" y="1713"/>
                <a:ext cx="15"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749771" name="Group 203"/>
            <p:cNvGrpSpPr>
              <a:grpSpLocks/>
            </p:cNvGrpSpPr>
            <p:nvPr/>
          </p:nvGrpSpPr>
          <p:grpSpPr bwMode="auto">
            <a:xfrm>
              <a:off x="1335" y="1467"/>
              <a:ext cx="3459" cy="1765"/>
              <a:chOff x="1232" y="1467"/>
              <a:chExt cx="3193" cy="1765"/>
            </a:xfrm>
          </p:grpSpPr>
          <p:sp>
            <p:nvSpPr>
              <p:cNvPr id="749772" name="Line 204"/>
              <p:cNvSpPr>
                <a:spLocks noChangeShapeType="1"/>
              </p:cNvSpPr>
              <p:nvPr/>
            </p:nvSpPr>
            <p:spPr bwMode="auto">
              <a:xfrm flipV="1">
                <a:off x="3902" y="1697"/>
                <a:ext cx="16" cy="1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3" name="Line 205"/>
              <p:cNvSpPr>
                <a:spLocks noChangeShapeType="1"/>
              </p:cNvSpPr>
              <p:nvPr/>
            </p:nvSpPr>
            <p:spPr bwMode="auto">
              <a:xfrm flipV="1">
                <a:off x="3918" y="1682"/>
                <a:ext cx="17" cy="1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4" name="Line 206"/>
              <p:cNvSpPr>
                <a:spLocks noChangeShapeType="1"/>
              </p:cNvSpPr>
              <p:nvPr/>
            </p:nvSpPr>
            <p:spPr bwMode="auto">
              <a:xfrm flipV="1">
                <a:off x="3935" y="1671"/>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5" name="Line 207"/>
              <p:cNvSpPr>
                <a:spLocks noChangeShapeType="1"/>
              </p:cNvSpPr>
              <p:nvPr/>
            </p:nvSpPr>
            <p:spPr bwMode="auto">
              <a:xfrm flipV="1">
                <a:off x="3950" y="1657"/>
                <a:ext cx="16"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6" name="Line 208"/>
              <p:cNvSpPr>
                <a:spLocks noChangeShapeType="1"/>
              </p:cNvSpPr>
              <p:nvPr/>
            </p:nvSpPr>
            <p:spPr bwMode="auto">
              <a:xfrm flipV="1">
                <a:off x="3966" y="1647"/>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7" name="Line 209"/>
              <p:cNvSpPr>
                <a:spLocks noChangeShapeType="1"/>
              </p:cNvSpPr>
              <p:nvPr/>
            </p:nvSpPr>
            <p:spPr bwMode="auto">
              <a:xfrm flipV="1">
                <a:off x="3981" y="1636"/>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8" name="Line 210"/>
              <p:cNvSpPr>
                <a:spLocks noChangeShapeType="1"/>
              </p:cNvSpPr>
              <p:nvPr/>
            </p:nvSpPr>
            <p:spPr bwMode="auto">
              <a:xfrm flipV="1">
                <a:off x="3996" y="1623"/>
                <a:ext cx="18"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79" name="Line 211"/>
              <p:cNvSpPr>
                <a:spLocks noChangeShapeType="1"/>
              </p:cNvSpPr>
              <p:nvPr/>
            </p:nvSpPr>
            <p:spPr bwMode="auto">
              <a:xfrm flipV="1">
                <a:off x="4014" y="1609"/>
                <a:ext cx="15" cy="1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0" name="Line 212"/>
              <p:cNvSpPr>
                <a:spLocks noChangeShapeType="1"/>
              </p:cNvSpPr>
              <p:nvPr/>
            </p:nvSpPr>
            <p:spPr bwMode="auto">
              <a:xfrm flipV="1">
                <a:off x="4029" y="1598"/>
                <a:ext cx="15" cy="11"/>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1" name="Line 213"/>
              <p:cNvSpPr>
                <a:spLocks noChangeShapeType="1"/>
              </p:cNvSpPr>
              <p:nvPr/>
            </p:nvSpPr>
            <p:spPr bwMode="auto">
              <a:xfrm flipV="1">
                <a:off x="4044" y="1592"/>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2" name="Line 214"/>
              <p:cNvSpPr>
                <a:spLocks noChangeShapeType="1"/>
              </p:cNvSpPr>
              <p:nvPr/>
            </p:nvSpPr>
            <p:spPr bwMode="auto">
              <a:xfrm flipV="1">
                <a:off x="4060" y="1588"/>
                <a:ext cx="17"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3" name="Line 215"/>
              <p:cNvSpPr>
                <a:spLocks noChangeShapeType="1"/>
              </p:cNvSpPr>
              <p:nvPr/>
            </p:nvSpPr>
            <p:spPr bwMode="auto">
              <a:xfrm flipV="1">
                <a:off x="4077" y="1582"/>
                <a:ext cx="15"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4" name="Line 216"/>
              <p:cNvSpPr>
                <a:spLocks noChangeShapeType="1"/>
              </p:cNvSpPr>
              <p:nvPr/>
            </p:nvSpPr>
            <p:spPr bwMode="auto">
              <a:xfrm flipV="1">
                <a:off x="4092" y="1578"/>
                <a:ext cx="16"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5" name="Line 217"/>
              <p:cNvSpPr>
                <a:spLocks noChangeShapeType="1"/>
              </p:cNvSpPr>
              <p:nvPr/>
            </p:nvSpPr>
            <p:spPr bwMode="auto">
              <a:xfrm flipV="1">
                <a:off x="4108" y="1571"/>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6" name="Line 218"/>
              <p:cNvSpPr>
                <a:spLocks noChangeShapeType="1"/>
              </p:cNvSpPr>
              <p:nvPr/>
            </p:nvSpPr>
            <p:spPr bwMode="auto">
              <a:xfrm flipV="1">
                <a:off x="4123" y="1565"/>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7" name="Line 219"/>
              <p:cNvSpPr>
                <a:spLocks noChangeShapeType="1"/>
              </p:cNvSpPr>
              <p:nvPr/>
            </p:nvSpPr>
            <p:spPr bwMode="auto">
              <a:xfrm flipV="1">
                <a:off x="4140" y="1559"/>
                <a:ext cx="16"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8" name="Line 220"/>
              <p:cNvSpPr>
                <a:spLocks noChangeShapeType="1"/>
              </p:cNvSpPr>
              <p:nvPr/>
            </p:nvSpPr>
            <p:spPr bwMode="auto">
              <a:xfrm flipV="1">
                <a:off x="4156" y="1557"/>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89" name="Line 221"/>
              <p:cNvSpPr>
                <a:spLocks noChangeShapeType="1"/>
              </p:cNvSpPr>
              <p:nvPr/>
            </p:nvSpPr>
            <p:spPr bwMode="auto">
              <a:xfrm flipV="1">
                <a:off x="4171" y="1555"/>
                <a:ext cx="16"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0" name="Line 222"/>
              <p:cNvSpPr>
                <a:spLocks noChangeShapeType="1"/>
              </p:cNvSpPr>
              <p:nvPr/>
            </p:nvSpPr>
            <p:spPr bwMode="auto">
              <a:xfrm flipV="1">
                <a:off x="4187" y="1553"/>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1" name="Line 223"/>
              <p:cNvSpPr>
                <a:spLocks noChangeShapeType="1"/>
              </p:cNvSpPr>
              <p:nvPr/>
            </p:nvSpPr>
            <p:spPr bwMode="auto">
              <a:xfrm flipV="1">
                <a:off x="4202" y="1550"/>
                <a:ext cx="17" cy="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2" name="Line 224"/>
              <p:cNvSpPr>
                <a:spLocks noChangeShapeType="1"/>
              </p:cNvSpPr>
              <p:nvPr/>
            </p:nvSpPr>
            <p:spPr bwMode="auto">
              <a:xfrm flipV="1">
                <a:off x="4219" y="1546"/>
                <a:ext cx="16"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3" name="Line 225"/>
              <p:cNvSpPr>
                <a:spLocks noChangeShapeType="1"/>
              </p:cNvSpPr>
              <p:nvPr/>
            </p:nvSpPr>
            <p:spPr bwMode="auto">
              <a:xfrm flipV="1">
                <a:off x="4235" y="1544"/>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4" name="Line 226"/>
              <p:cNvSpPr>
                <a:spLocks noChangeShapeType="1"/>
              </p:cNvSpPr>
              <p:nvPr/>
            </p:nvSpPr>
            <p:spPr bwMode="auto">
              <a:xfrm flipV="1">
                <a:off x="4250" y="1542"/>
                <a:ext cx="15" cy="2"/>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5" name="Line 227"/>
              <p:cNvSpPr>
                <a:spLocks noChangeShapeType="1"/>
              </p:cNvSpPr>
              <p:nvPr/>
            </p:nvSpPr>
            <p:spPr bwMode="auto">
              <a:xfrm flipV="1">
                <a:off x="4265" y="1534"/>
                <a:ext cx="18"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6" name="Line 228"/>
              <p:cNvSpPr>
                <a:spLocks noChangeShapeType="1"/>
              </p:cNvSpPr>
              <p:nvPr/>
            </p:nvSpPr>
            <p:spPr bwMode="auto">
              <a:xfrm flipV="1">
                <a:off x="4283" y="1527"/>
                <a:ext cx="15" cy="7"/>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7" name="Line 229"/>
              <p:cNvSpPr>
                <a:spLocks noChangeShapeType="1"/>
              </p:cNvSpPr>
              <p:nvPr/>
            </p:nvSpPr>
            <p:spPr bwMode="auto">
              <a:xfrm flipV="1">
                <a:off x="4298" y="1517"/>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8" name="Line 230"/>
              <p:cNvSpPr>
                <a:spLocks noChangeShapeType="1"/>
              </p:cNvSpPr>
              <p:nvPr/>
            </p:nvSpPr>
            <p:spPr bwMode="auto">
              <a:xfrm flipV="1">
                <a:off x="4313" y="1513"/>
                <a:ext cx="16"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799" name="Line 231"/>
              <p:cNvSpPr>
                <a:spLocks noChangeShapeType="1"/>
              </p:cNvSpPr>
              <p:nvPr/>
            </p:nvSpPr>
            <p:spPr bwMode="auto">
              <a:xfrm flipV="1">
                <a:off x="4329" y="1507"/>
                <a:ext cx="17" cy="6"/>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0" name="Line 232"/>
              <p:cNvSpPr>
                <a:spLocks noChangeShapeType="1"/>
              </p:cNvSpPr>
              <p:nvPr/>
            </p:nvSpPr>
            <p:spPr bwMode="auto">
              <a:xfrm flipV="1">
                <a:off x="4346" y="1502"/>
                <a:ext cx="15" cy="5"/>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1" name="Line 233"/>
              <p:cNvSpPr>
                <a:spLocks noChangeShapeType="1"/>
              </p:cNvSpPr>
              <p:nvPr/>
            </p:nvSpPr>
            <p:spPr bwMode="auto">
              <a:xfrm flipV="1">
                <a:off x="4361" y="1494"/>
                <a:ext cx="16" cy="8"/>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2" name="Line 234"/>
              <p:cNvSpPr>
                <a:spLocks noChangeShapeType="1"/>
              </p:cNvSpPr>
              <p:nvPr/>
            </p:nvSpPr>
            <p:spPr bwMode="auto">
              <a:xfrm flipV="1">
                <a:off x="4377" y="1484"/>
                <a:ext cx="15" cy="10"/>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3" name="Line 235"/>
              <p:cNvSpPr>
                <a:spLocks noChangeShapeType="1"/>
              </p:cNvSpPr>
              <p:nvPr/>
            </p:nvSpPr>
            <p:spPr bwMode="auto">
              <a:xfrm flipV="1">
                <a:off x="4392" y="1471"/>
                <a:ext cx="15" cy="13"/>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4" name="Line 236"/>
              <p:cNvSpPr>
                <a:spLocks noChangeShapeType="1"/>
              </p:cNvSpPr>
              <p:nvPr/>
            </p:nvSpPr>
            <p:spPr bwMode="auto">
              <a:xfrm flipV="1">
                <a:off x="4407" y="1467"/>
                <a:ext cx="18" cy="4"/>
              </a:xfrm>
              <a:prstGeom prst="line">
                <a:avLst/>
              </a:prstGeom>
              <a:noFill/>
              <a:ln w="127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5" name="Line 237"/>
              <p:cNvSpPr>
                <a:spLocks noChangeShapeType="1"/>
              </p:cNvSpPr>
              <p:nvPr/>
            </p:nvSpPr>
            <p:spPr bwMode="auto">
              <a:xfrm>
                <a:off x="1232" y="3231"/>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6" name="Line 238"/>
              <p:cNvSpPr>
                <a:spLocks noChangeShapeType="1"/>
              </p:cNvSpPr>
              <p:nvPr/>
            </p:nvSpPr>
            <p:spPr bwMode="auto">
              <a:xfrm>
                <a:off x="1247" y="3231"/>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7" name="Line 239"/>
              <p:cNvSpPr>
                <a:spLocks noChangeShapeType="1"/>
              </p:cNvSpPr>
              <p:nvPr/>
            </p:nvSpPr>
            <p:spPr bwMode="auto">
              <a:xfrm flipV="1">
                <a:off x="1263" y="3228"/>
                <a:ext cx="17" cy="3"/>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8" name="Line 240"/>
              <p:cNvSpPr>
                <a:spLocks noChangeShapeType="1"/>
              </p:cNvSpPr>
              <p:nvPr/>
            </p:nvSpPr>
            <p:spPr bwMode="auto">
              <a:xfrm flipV="1">
                <a:off x="1280" y="3139"/>
                <a:ext cx="15" cy="89"/>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09" name="Line 241"/>
              <p:cNvSpPr>
                <a:spLocks noChangeShapeType="1"/>
              </p:cNvSpPr>
              <p:nvPr/>
            </p:nvSpPr>
            <p:spPr bwMode="auto">
              <a:xfrm flipV="1">
                <a:off x="1295" y="3018"/>
                <a:ext cx="16" cy="12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0" name="Line 242"/>
              <p:cNvSpPr>
                <a:spLocks noChangeShapeType="1"/>
              </p:cNvSpPr>
              <p:nvPr/>
            </p:nvSpPr>
            <p:spPr bwMode="auto">
              <a:xfrm flipV="1">
                <a:off x="1311" y="2943"/>
                <a:ext cx="15" cy="7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1" name="Line 243"/>
              <p:cNvSpPr>
                <a:spLocks noChangeShapeType="1"/>
              </p:cNvSpPr>
              <p:nvPr/>
            </p:nvSpPr>
            <p:spPr bwMode="auto">
              <a:xfrm flipV="1">
                <a:off x="1326" y="2905"/>
                <a:ext cx="17" cy="3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2" name="Line 244"/>
              <p:cNvSpPr>
                <a:spLocks noChangeShapeType="1"/>
              </p:cNvSpPr>
              <p:nvPr/>
            </p:nvSpPr>
            <p:spPr bwMode="auto">
              <a:xfrm flipV="1">
                <a:off x="1343" y="2880"/>
                <a:ext cx="16" cy="2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3" name="Line 245"/>
              <p:cNvSpPr>
                <a:spLocks noChangeShapeType="1"/>
              </p:cNvSpPr>
              <p:nvPr/>
            </p:nvSpPr>
            <p:spPr bwMode="auto">
              <a:xfrm flipV="1">
                <a:off x="1359" y="2859"/>
                <a:ext cx="15" cy="2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4" name="Line 246"/>
              <p:cNvSpPr>
                <a:spLocks noChangeShapeType="1"/>
              </p:cNvSpPr>
              <p:nvPr/>
            </p:nvSpPr>
            <p:spPr bwMode="auto">
              <a:xfrm flipV="1">
                <a:off x="1374" y="2845"/>
                <a:ext cx="15" cy="1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5" name="Line 247"/>
              <p:cNvSpPr>
                <a:spLocks noChangeShapeType="1"/>
              </p:cNvSpPr>
              <p:nvPr/>
            </p:nvSpPr>
            <p:spPr bwMode="auto">
              <a:xfrm flipV="1">
                <a:off x="1389" y="2834"/>
                <a:ext cx="18" cy="1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6" name="Line 248"/>
              <p:cNvSpPr>
                <a:spLocks noChangeShapeType="1"/>
              </p:cNvSpPr>
              <p:nvPr/>
            </p:nvSpPr>
            <p:spPr bwMode="auto">
              <a:xfrm flipV="1">
                <a:off x="1407" y="2828"/>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7" name="Line 249"/>
              <p:cNvSpPr>
                <a:spLocks noChangeShapeType="1"/>
              </p:cNvSpPr>
              <p:nvPr/>
            </p:nvSpPr>
            <p:spPr bwMode="auto">
              <a:xfrm flipV="1">
                <a:off x="1422" y="2822"/>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8" name="Line 250"/>
              <p:cNvSpPr>
                <a:spLocks noChangeShapeType="1"/>
              </p:cNvSpPr>
              <p:nvPr/>
            </p:nvSpPr>
            <p:spPr bwMode="auto">
              <a:xfrm flipV="1">
                <a:off x="1437" y="2815"/>
                <a:ext cx="16"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19" name="Line 251"/>
              <p:cNvSpPr>
                <a:spLocks noChangeShapeType="1"/>
              </p:cNvSpPr>
              <p:nvPr/>
            </p:nvSpPr>
            <p:spPr bwMode="auto">
              <a:xfrm flipV="1">
                <a:off x="1453" y="2807"/>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0" name="Line 252"/>
              <p:cNvSpPr>
                <a:spLocks noChangeShapeType="1"/>
              </p:cNvSpPr>
              <p:nvPr/>
            </p:nvSpPr>
            <p:spPr bwMode="auto">
              <a:xfrm flipV="1">
                <a:off x="1468" y="2797"/>
                <a:ext cx="17" cy="10"/>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1" name="Line 253"/>
              <p:cNvSpPr>
                <a:spLocks noChangeShapeType="1"/>
              </p:cNvSpPr>
              <p:nvPr/>
            </p:nvSpPr>
            <p:spPr bwMode="auto">
              <a:xfrm flipV="1">
                <a:off x="1485" y="2790"/>
                <a:ext cx="16"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2" name="Line 254"/>
              <p:cNvSpPr>
                <a:spLocks noChangeShapeType="1"/>
              </p:cNvSpPr>
              <p:nvPr/>
            </p:nvSpPr>
            <p:spPr bwMode="auto">
              <a:xfrm flipV="1">
                <a:off x="1501" y="2784"/>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3" name="Line 255"/>
              <p:cNvSpPr>
                <a:spLocks noChangeShapeType="1"/>
              </p:cNvSpPr>
              <p:nvPr/>
            </p:nvSpPr>
            <p:spPr bwMode="auto">
              <a:xfrm flipV="1">
                <a:off x="1516" y="2778"/>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4" name="Line 256"/>
              <p:cNvSpPr>
                <a:spLocks noChangeShapeType="1"/>
              </p:cNvSpPr>
              <p:nvPr/>
            </p:nvSpPr>
            <p:spPr bwMode="auto">
              <a:xfrm flipV="1">
                <a:off x="1531" y="2774"/>
                <a:ext cx="18"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5" name="Line 257"/>
              <p:cNvSpPr>
                <a:spLocks noChangeShapeType="1"/>
              </p:cNvSpPr>
              <p:nvPr/>
            </p:nvSpPr>
            <p:spPr bwMode="auto">
              <a:xfrm flipV="1">
                <a:off x="1549" y="2767"/>
                <a:ext cx="15"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6" name="Line 258"/>
              <p:cNvSpPr>
                <a:spLocks noChangeShapeType="1"/>
              </p:cNvSpPr>
              <p:nvPr/>
            </p:nvSpPr>
            <p:spPr bwMode="auto">
              <a:xfrm flipV="1">
                <a:off x="1564" y="2759"/>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7" name="Line 259"/>
              <p:cNvSpPr>
                <a:spLocks noChangeShapeType="1"/>
              </p:cNvSpPr>
              <p:nvPr/>
            </p:nvSpPr>
            <p:spPr bwMode="auto">
              <a:xfrm flipV="1">
                <a:off x="1579" y="2755"/>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8" name="Line 260"/>
              <p:cNvSpPr>
                <a:spLocks noChangeShapeType="1"/>
              </p:cNvSpPr>
              <p:nvPr/>
            </p:nvSpPr>
            <p:spPr bwMode="auto">
              <a:xfrm>
                <a:off x="1595" y="2755"/>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29" name="Line 261"/>
              <p:cNvSpPr>
                <a:spLocks noChangeShapeType="1"/>
              </p:cNvSpPr>
              <p:nvPr/>
            </p:nvSpPr>
            <p:spPr bwMode="auto">
              <a:xfrm>
                <a:off x="1612" y="2755"/>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0" name="Line 262"/>
              <p:cNvSpPr>
                <a:spLocks noChangeShapeType="1"/>
              </p:cNvSpPr>
              <p:nvPr/>
            </p:nvSpPr>
            <p:spPr bwMode="auto">
              <a:xfrm flipV="1">
                <a:off x="1627" y="2751"/>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1" name="Line 263"/>
              <p:cNvSpPr>
                <a:spLocks noChangeShapeType="1"/>
              </p:cNvSpPr>
              <p:nvPr/>
            </p:nvSpPr>
            <p:spPr bwMode="auto">
              <a:xfrm flipV="1">
                <a:off x="1643" y="2748"/>
                <a:ext cx="15" cy="3"/>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2" name="Line 264"/>
              <p:cNvSpPr>
                <a:spLocks noChangeShapeType="1"/>
              </p:cNvSpPr>
              <p:nvPr/>
            </p:nvSpPr>
            <p:spPr bwMode="auto">
              <a:xfrm flipV="1">
                <a:off x="1658" y="2744"/>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3" name="Line 265"/>
              <p:cNvSpPr>
                <a:spLocks noChangeShapeType="1"/>
              </p:cNvSpPr>
              <p:nvPr/>
            </p:nvSpPr>
            <p:spPr bwMode="auto">
              <a:xfrm flipV="1">
                <a:off x="1673" y="2740"/>
                <a:ext cx="18"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4" name="Line 266"/>
              <p:cNvSpPr>
                <a:spLocks noChangeShapeType="1"/>
              </p:cNvSpPr>
              <p:nvPr/>
            </p:nvSpPr>
            <p:spPr bwMode="auto">
              <a:xfrm flipV="1">
                <a:off x="1691" y="2738"/>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5" name="Line 267"/>
              <p:cNvSpPr>
                <a:spLocks noChangeShapeType="1"/>
              </p:cNvSpPr>
              <p:nvPr/>
            </p:nvSpPr>
            <p:spPr bwMode="auto">
              <a:xfrm flipV="1">
                <a:off x="1706" y="2736"/>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6" name="Line 268"/>
              <p:cNvSpPr>
                <a:spLocks noChangeShapeType="1"/>
              </p:cNvSpPr>
              <p:nvPr/>
            </p:nvSpPr>
            <p:spPr bwMode="auto">
              <a:xfrm flipV="1">
                <a:off x="1721" y="2732"/>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7" name="Line 269"/>
              <p:cNvSpPr>
                <a:spLocks noChangeShapeType="1"/>
              </p:cNvSpPr>
              <p:nvPr/>
            </p:nvSpPr>
            <p:spPr bwMode="auto">
              <a:xfrm flipV="1">
                <a:off x="1737" y="2728"/>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8" name="Line 270"/>
              <p:cNvSpPr>
                <a:spLocks noChangeShapeType="1"/>
              </p:cNvSpPr>
              <p:nvPr/>
            </p:nvSpPr>
            <p:spPr bwMode="auto">
              <a:xfrm>
                <a:off x="1754" y="2728"/>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39" name="Line 271"/>
              <p:cNvSpPr>
                <a:spLocks noChangeShapeType="1"/>
              </p:cNvSpPr>
              <p:nvPr/>
            </p:nvSpPr>
            <p:spPr bwMode="auto">
              <a:xfrm flipV="1">
                <a:off x="1769" y="2726"/>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0" name="Line 272"/>
              <p:cNvSpPr>
                <a:spLocks noChangeShapeType="1"/>
              </p:cNvSpPr>
              <p:nvPr/>
            </p:nvSpPr>
            <p:spPr bwMode="auto">
              <a:xfrm>
                <a:off x="1785" y="2726"/>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1" name="Line 273"/>
              <p:cNvSpPr>
                <a:spLocks noChangeShapeType="1"/>
              </p:cNvSpPr>
              <p:nvPr/>
            </p:nvSpPr>
            <p:spPr bwMode="auto">
              <a:xfrm>
                <a:off x="1800" y="2726"/>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2" name="Line 274"/>
              <p:cNvSpPr>
                <a:spLocks noChangeShapeType="1"/>
              </p:cNvSpPr>
              <p:nvPr/>
            </p:nvSpPr>
            <p:spPr bwMode="auto">
              <a:xfrm>
                <a:off x="1817" y="2726"/>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3" name="Line 275"/>
              <p:cNvSpPr>
                <a:spLocks noChangeShapeType="1"/>
              </p:cNvSpPr>
              <p:nvPr/>
            </p:nvSpPr>
            <p:spPr bwMode="auto">
              <a:xfrm>
                <a:off x="1833" y="2726"/>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4" name="Line 276"/>
              <p:cNvSpPr>
                <a:spLocks noChangeShapeType="1"/>
              </p:cNvSpPr>
              <p:nvPr/>
            </p:nvSpPr>
            <p:spPr bwMode="auto">
              <a:xfrm flipV="1">
                <a:off x="1848" y="2725"/>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5" name="Line 277"/>
              <p:cNvSpPr>
                <a:spLocks noChangeShapeType="1"/>
              </p:cNvSpPr>
              <p:nvPr/>
            </p:nvSpPr>
            <p:spPr bwMode="auto">
              <a:xfrm>
                <a:off x="1863" y="2725"/>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6" name="Line 278"/>
              <p:cNvSpPr>
                <a:spLocks noChangeShapeType="1"/>
              </p:cNvSpPr>
              <p:nvPr/>
            </p:nvSpPr>
            <p:spPr bwMode="auto">
              <a:xfrm>
                <a:off x="1879" y="2725"/>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7" name="Line 279"/>
              <p:cNvSpPr>
                <a:spLocks noChangeShapeType="1"/>
              </p:cNvSpPr>
              <p:nvPr/>
            </p:nvSpPr>
            <p:spPr bwMode="auto">
              <a:xfrm flipV="1">
                <a:off x="1896" y="2723"/>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8" name="Line 280"/>
              <p:cNvSpPr>
                <a:spLocks noChangeShapeType="1"/>
              </p:cNvSpPr>
              <p:nvPr/>
            </p:nvSpPr>
            <p:spPr bwMode="auto">
              <a:xfrm flipV="1">
                <a:off x="1911" y="2721"/>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49" name="Line 281"/>
              <p:cNvSpPr>
                <a:spLocks noChangeShapeType="1"/>
              </p:cNvSpPr>
              <p:nvPr/>
            </p:nvSpPr>
            <p:spPr bwMode="auto">
              <a:xfrm flipV="1">
                <a:off x="1927" y="2719"/>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0" name="Line 282"/>
              <p:cNvSpPr>
                <a:spLocks noChangeShapeType="1"/>
              </p:cNvSpPr>
              <p:nvPr/>
            </p:nvSpPr>
            <p:spPr bwMode="auto">
              <a:xfrm flipV="1">
                <a:off x="1942" y="2717"/>
                <a:ext cx="17"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1" name="Line 283"/>
              <p:cNvSpPr>
                <a:spLocks noChangeShapeType="1"/>
              </p:cNvSpPr>
              <p:nvPr/>
            </p:nvSpPr>
            <p:spPr bwMode="auto">
              <a:xfrm>
                <a:off x="1959" y="2717"/>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2" name="Line 284"/>
              <p:cNvSpPr>
                <a:spLocks noChangeShapeType="1"/>
              </p:cNvSpPr>
              <p:nvPr/>
            </p:nvSpPr>
            <p:spPr bwMode="auto">
              <a:xfrm>
                <a:off x="1975" y="2717"/>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3" name="Line 285"/>
              <p:cNvSpPr>
                <a:spLocks noChangeShapeType="1"/>
              </p:cNvSpPr>
              <p:nvPr/>
            </p:nvSpPr>
            <p:spPr bwMode="auto">
              <a:xfrm>
                <a:off x="1990" y="2717"/>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4" name="Line 286"/>
              <p:cNvSpPr>
                <a:spLocks noChangeShapeType="1"/>
              </p:cNvSpPr>
              <p:nvPr/>
            </p:nvSpPr>
            <p:spPr bwMode="auto">
              <a:xfrm flipV="1">
                <a:off x="2006" y="2713"/>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5" name="Line 287"/>
              <p:cNvSpPr>
                <a:spLocks noChangeShapeType="1"/>
              </p:cNvSpPr>
              <p:nvPr/>
            </p:nvSpPr>
            <p:spPr bwMode="auto">
              <a:xfrm flipV="1">
                <a:off x="2023" y="2707"/>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6" name="Line 288"/>
              <p:cNvSpPr>
                <a:spLocks noChangeShapeType="1"/>
              </p:cNvSpPr>
              <p:nvPr/>
            </p:nvSpPr>
            <p:spPr bwMode="auto">
              <a:xfrm flipV="1">
                <a:off x="2038" y="2700"/>
                <a:ext cx="16"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7" name="Line 289"/>
              <p:cNvSpPr>
                <a:spLocks noChangeShapeType="1"/>
              </p:cNvSpPr>
              <p:nvPr/>
            </p:nvSpPr>
            <p:spPr bwMode="auto">
              <a:xfrm flipV="1">
                <a:off x="2054" y="2692"/>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8" name="Line 290"/>
              <p:cNvSpPr>
                <a:spLocks noChangeShapeType="1"/>
              </p:cNvSpPr>
              <p:nvPr/>
            </p:nvSpPr>
            <p:spPr bwMode="auto">
              <a:xfrm flipV="1">
                <a:off x="2069" y="2684"/>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59" name="Line 291"/>
              <p:cNvSpPr>
                <a:spLocks noChangeShapeType="1"/>
              </p:cNvSpPr>
              <p:nvPr/>
            </p:nvSpPr>
            <p:spPr bwMode="auto">
              <a:xfrm flipV="1">
                <a:off x="2084" y="2677"/>
                <a:ext cx="18"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0" name="Line 292"/>
              <p:cNvSpPr>
                <a:spLocks noChangeShapeType="1"/>
              </p:cNvSpPr>
              <p:nvPr/>
            </p:nvSpPr>
            <p:spPr bwMode="auto">
              <a:xfrm flipV="1">
                <a:off x="2102" y="2669"/>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1" name="Line 293"/>
              <p:cNvSpPr>
                <a:spLocks noChangeShapeType="1"/>
              </p:cNvSpPr>
              <p:nvPr/>
            </p:nvSpPr>
            <p:spPr bwMode="auto">
              <a:xfrm flipV="1">
                <a:off x="2117" y="2661"/>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2" name="Line 294"/>
              <p:cNvSpPr>
                <a:spLocks noChangeShapeType="1"/>
              </p:cNvSpPr>
              <p:nvPr/>
            </p:nvSpPr>
            <p:spPr bwMode="auto">
              <a:xfrm flipV="1">
                <a:off x="2132" y="2657"/>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3" name="Line 295"/>
              <p:cNvSpPr>
                <a:spLocks noChangeShapeType="1"/>
              </p:cNvSpPr>
              <p:nvPr/>
            </p:nvSpPr>
            <p:spPr bwMode="auto">
              <a:xfrm>
                <a:off x="2148" y="2657"/>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4" name="Line 296"/>
              <p:cNvSpPr>
                <a:spLocks noChangeShapeType="1"/>
              </p:cNvSpPr>
              <p:nvPr/>
            </p:nvSpPr>
            <p:spPr bwMode="auto">
              <a:xfrm>
                <a:off x="2165" y="2657"/>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5" name="Line 297"/>
              <p:cNvSpPr>
                <a:spLocks noChangeShapeType="1"/>
              </p:cNvSpPr>
              <p:nvPr/>
            </p:nvSpPr>
            <p:spPr bwMode="auto">
              <a:xfrm>
                <a:off x="2180" y="2657"/>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6" name="Line 298"/>
              <p:cNvSpPr>
                <a:spLocks noChangeShapeType="1"/>
              </p:cNvSpPr>
              <p:nvPr/>
            </p:nvSpPr>
            <p:spPr bwMode="auto">
              <a:xfrm>
                <a:off x="2196" y="2657"/>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7" name="Line 299"/>
              <p:cNvSpPr>
                <a:spLocks noChangeShapeType="1"/>
              </p:cNvSpPr>
              <p:nvPr/>
            </p:nvSpPr>
            <p:spPr bwMode="auto">
              <a:xfrm>
                <a:off x="2211" y="2657"/>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8" name="Line 300"/>
              <p:cNvSpPr>
                <a:spLocks noChangeShapeType="1"/>
              </p:cNvSpPr>
              <p:nvPr/>
            </p:nvSpPr>
            <p:spPr bwMode="auto">
              <a:xfrm flipV="1">
                <a:off x="2228" y="2655"/>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69" name="Line 301"/>
              <p:cNvSpPr>
                <a:spLocks noChangeShapeType="1"/>
              </p:cNvSpPr>
              <p:nvPr/>
            </p:nvSpPr>
            <p:spPr bwMode="auto">
              <a:xfrm flipV="1">
                <a:off x="2244" y="2650"/>
                <a:ext cx="15" cy="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0" name="Line 302"/>
              <p:cNvSpPr>
                <a:spLocks noChangeShapeType="1"/>
              </p:cNvSpPr>
              <p:nvPr/>
            </p:nvSpPr>
            <p:spPr bwMode="auto">
              <a:xfrm flipV="1">
                <a:off x="2259" y="2642"/>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1" name="Line 303"/>
              <p:cNvSpPr>
                <a:spLocks noChangeShapeType="1"/>
              </p:cNvSpPr>
              <p:nvPr/>
            </p:nvSpPr>
            <p:spPr bwMode="auto">
              <a:xfrm flipV="1">
                <a:off x="2274" y="2634"/>
                <a:ext cx="16"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2" name="Line 304"/>
              <p:cNvSpPr>
                <a:spLocks noChangeShapeType="1"/>
              </p:cNvSpPr>
              <p:nvPr/>
            </p:nvSpPr>
            <p:spPr bwMode="auto">
              <a:xfrm flipV="1">
                <a:off x="2290" y="2630"/>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3" name="Line 305"/>
              <p:cNvSpPr>
                <a:spLocks noChangeShapeType="1"/>
              </p:cNvSpPr>
              <p:nvPr/>
            </p:nvSpPr>
            <p:spPr bwMode="auto">
              <a:xfrm flipV="1">
                <a:off x="2307" y="2623"/>
                <a:ext cx="15"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4" name="Line 306"/>
              <p:cNvSpPr>
                <a:spLocks noChangeShapeType="1"/>
              </p:cNvSpPr>
              <p:nvPr/>
            </p:nvSpPr>
            <p:spPr bwMode="auto">
              <a:xfrm flipV="1">
                <a:off x="2322" y="2619"/>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5" name="Line 307"/>
              <p:cNvSpPr>
                <a:spLocks noChangeShapeType="1"/>
              </p:cNvSpPr>
              <p:nvPr/>
            </p:nvSpPr>
            <p:spPr bwMode="auto">
              <a:xfrm>
                <a:off x="2338" y="261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6" name="Line 308"/>
              <p:cNvSpPr>
                <a:spLocks noChangeShapeType="1"/>
              </p:cNvSpPr>
              <p:nvPr/>
            </p:nvSpPr>
            <p:spPr bwMode="auto">
              <a:xfrm>
                <a:off x="2353" y="2619"/>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7" name="Line 309"/>
              <p:cNvSpPr>
                <a:spLocks noChangeShapeType="1"/>
              </p:cNvSpPr>
              <p:nvPr/>
            </p:nvSpPr>
            <p:spPr bwMode="auto">
              <a:xfrm>
                <a:off x="2370" y="2619"/>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8" name="Line 310"/>
              <p:cNvSpPr>
                <a:spLocks noChangeShapeType="1"/>
              </p:cNvSpPr>
              <p:nvPr/>
            </p:nvSpPr>
            <p:spPr bwMode="auto">
              <a:xfrm>
                <a:off x="2386" y="261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79" name="Line 311"/>
              <p:cNvSpPr>
                <a:spLocks noChangeShapeType="1"/>
              </p:cNvSpPr>
              <p:nvPr/>
            </p:nvSpPr>
            <p:spPr bwMode="auto">
              <a:xfrm flipV="1">
                <a:off x="2401" y="2611"/>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0" name="Line 312"/>
              <p:cNvSpPr>
                <a:spLocks noChangeShapeType="1"/>
              </p:cNvSpPr>
              <p:nvPr/>
            </p:nvSpPr>
            <p:spPr bwMode="auto">
              <a:xfrm flipV="1">
                <a:off x="2416" y="2604"/>
                <a:ext cx="18" cy="7"/>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1" name="Line 313"/>
              <p:cNvSpPr>
                <a:spLocks noChangeShapeType="1"/>
              </p:cNvSpPr>
              <p:nvPr/>
            </p:nvSpPr>
            <p:spPr bwMode="auto">
              <a:xfrm flipV="1">
                <a:off x="2434" y="2596"/>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2" name="Line 314"/>
              <p:cNvSpPr>
                <a:spLocks noChangeShapeType="1"/>
              </p:cNvSpPr>
              <p:nvPr/>
            </p:nvSpPr>
            <p:spPr bwMode="auto">
              <a:xfrm flipV="1">
                <a:off x="2449" y="2590"/>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3" name="Line 315"/>
              <p:cNvSpPr>
                <a:spLocks noChangeShapeType="1"/>
              </p:cNvSpPr>
              <p:nvPr/>
            </p:nvSpPr>
            <p:spPr bwMode="auto">
              <a:xfrm flipV="1">
                <a:off x="2464" y="2584"/>
                <a:ext cx="16"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4" name="Line 316"/>
              <p:cNvSpPr>
                <a:spLocks noChangeShapeType="1"/>
              </p:cNvSpPr>
              <p:nvPr/>
            </p:nvSpPr>
            <p:spPr bwMode="auto">
              <a:xfrm flipV="1">
                <a:off x="2480" y="2581"/>
                <a:ext cx="15" cy="3"/>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5" name="Line 317"/>
              <p:cNvSpPr>
                <a:spLocks noChangeShapeType="1"/>
              </p:cNvSpPr>
              <p:nvPr/>
            </p:nvSpPr>
            <p:spPr bwMode="auto">
              <a:xfrm flipV="1">
                <a:off x="2495" y="2573"/>
                <a:ext cx="17"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6" name="Line 318"/>
              <p:cNvSpPr>
                <a:spLocks noChangeShapeType="1"/>
              </p:cNvSpPr>
              <p:nvPr/>
            </p:nvSpPr>
            <p:spPr bwMode="auto">
              <a:xfrm flipV="1">
                <a:off x="2512" y="2571"/>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7" name="Line 319"/>
              <p:cNvSpPr>
                <a:spLocks noChangeShapeType="1"/>
              </p:cNvSpPr>
              <p:nvPr/>
            </p:nvSpPr>
            <p:spPr bwMode="auto">
              <a:xfrm flipV="1">
                <a:off x="2528" y="2567"/>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8" name="Line 320"/>
              <p:cNvSpPr>
                <a:spLocks noChangeShapeType="1"/>
              </p:cNvSpPr>
              <p:nvPr/>
            </p:nvSpPr>
            <p:spPr bwMode="auto">
              <a:xfrm>
                <a:off x="2543" y="2567"/>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89" name="Line 321"/>
              <p:cNvSpPr>
                <a:spLocks noChangeShapeType="1"/>
              </p:cNvSpPr>
              <p:nvPr/>
            </p:nvSpPr>
            <p:spPr bwMode="auto">
              <a:xfrm>
                <a:off x="2558" y="2567"/>
                <a:ext cx="18"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0" name="Line 322"/>
              <p:cNvSpPr>
                <a:spLocks noChangeShapeType="1"/>
              </p:cNvSpPr>
              <p:nvPr/>
            </p:nvSpPr>
            <p:spPr bwMode="auto">
              <a:xfrm>
                <a:off x="2576" y="2567"/>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1" name="Line 323"/>
              <p:cNvSpPr>
                <a:spLocks noChangeShapeType="1"/>
              </p:cNvSpPr>
              <p:nvPr/>
            </p:nvSpPr>
            <p:spPr bwMode="auto">
              <a:xfrm>
                <a:off x="2591" y="2567"/>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2" name="Line 324"/>
              <p:cNvSpPr>
                <a:spLocks noChangeShapeType="1"/>
              </p:cNvSpPr>
              <p:nvPr/>
            </p:nvSpPr>
            <p:spPr bwMode="auto">
              <a:xfrm flipV="1">
                <a:off x="2606" y="2565"/>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3" name="Line 325"/>
              <p:cNvSpPr>
                <a:spLocks noChangeShapeType="1"/>
              </p:cNvSpPr>
              <p:nvPr/>
            </p:nvSpPr>
            <p:spPr bwMode="auto">
              <a:xfrm flipV="1">
                <a:off x="2622" y="2561"/>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4" name="Line 326"/>
              <p:cNvSpPr>
                <a:spLocks noChangeShapeType="1"/>
              </p:cNvSpPr>
              <p:nvPr/>
            </p:nvSpPr>
            <p:spPr bwMode="auto">
              <a:xfrm flipV="1">
                <a:off x="2639" y="2557"/>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5" name="Line 327"/>
              <p:cNvSpPr>
                <a:spLocks noChangeShapeType="1"/>
              </p:cNvSpPr>
              <p:nvPr/>
            </p:nvSpPr>
            <p:spPr bwMode="auto">
              <a:xfrm flipV="1">
                <a:off x="2654" y="2552"/>
                <a:ext cx="16" cy="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6" name="Line 328"/>
              <p:cNvSpPr>
                <a:spLocks noChangeShapeType="1"/>
              </p:cNvSpPr>
              <p:nvPr/>
            </p:nvSpPr>
            <p:spPr bwMode="auto">
              <a:xfrm flipV="1">
                <a:off x="2670" y="2550"/>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7" name="Line 329"/>
              <p:cNvSpPr>
                <a:spLocks noChangeShapeType="1"/>
              </p:cNvSpPr>
              <p:nvPr/>
            </p:nvSpPr>
            <p:spPr bwMode="auto">
              <a:xfrm flipV="1">
                <a:off x="2685" y="2544"/>
                <a:ext cx="16"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8" name="Line 330"/>
              <p:cNvSpPr>
                <a:spLocks noChangeShapeType="1"/>
              </p:cNvSpPr>
              <p:nvPr/>
            </p:nvSpPr>
            <p:spPr bwMode="auto">
              <a:xfrm flipV="1">
                <a:off x="2701" y="2540"/>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899" name="Line 331"/>
              <p:cNvSpPr>
                <a:spLocks noChangeShapeType="1"/>
              </p:cNvSpPr>
              <p:nvPr/>
            </p:nvSpPr>
            <p:spPr bwMode="auto">
              <a:xfrm>
                <a:off x="2718" y="2540"/>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0" name="Line 332"/>
              <p:cNvSpPr>
                <a:spLocks noChangeShapeType="1"/>
              </p:cNvSpPr>
              <p:nvPr/>
            </p:nvSpPr>
            <p:spPr bwMode="auto">
              <a:xfrm>
                <a:off x="2733" y="2540"/>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1" name="Line 333"/>
              <p:cNvSpPr>
                <a:spLocks noChangeShapeType="1"/>
              </p:cNvSpPr>
              <p:nvPr/>
            </p:nvSpPr>
            <p:spPr bwMode="auto">
              <a:xfrm>
                <a:off x="2749" y="2540"/>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2" name="Line 334"/>
              <p:cNvSpPr>
                <a:spLocks noChangeShapeType="1"/>
              </p:cNvSpPr>
              <p:nvPr/>
            </p:nvSpPr>
            <p:spPr bwMode="auto">
              <a:xfrm>
                <a:off x="2764" y="2540"/>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3" name="Line 335"/>
              <p:cNvSpPr>
                <a:spLocks noChangeShapeType="1"/>
              </p:cNvSpPr>
              <p:nvPr/>
            </p:nvSpPr>
            <p:spPr bwMode="auto">
              <a:xfrm>
                <a:off x="2781" y="2540"/>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4" name="Line 336"/>
              <p:cNvSpPr>
                <a:spLocks noChangeShapeType="1"/>
              </p:cNvSpPr>
              <p:nvPr/>
            </p:nvSpPr>
            <p:spPr bwMode="auto">
              <a:xfrm>
                <a:off x="2797" y="2540"/>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5" name="Line 337"/>
              <p:cNvSpPr>
                <a:spLocks noChangeShapeType="1"/>
              </p:cNvSpPr>
              <p:nvPr/>
            </p:nvSpPr>
            <p:spPr bwMode="auto">
              <a:xfrm flipV="1">
                <a:off x="2812" y="2536"/>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6" name="Line 338"/>
              <p:cNvSpPr>
                <a:spLocks noChangeShapeType="1"/>
              </p:cNvSpPr>
              <p:nvPr/>
            </p:nvSpPr>
            <p:spPr bwMode="auto">
              <a:xfrm flipV="1">
                <a:off x="2827" y="2534"/>
                <a:ext cx="18"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7" name="Line 339"/>
              <p:cNvSpPr>
                <a:spLocks noChangeShapeType="1"/>
              </p:cNvSpPr>
              <p:nvPr/>
            </p:nvSpPr>
            <p:spPr bwMode="auto">
              <a:xfrm flipV="1">
                <a:off x="2845" y="2531"/>
                <a:ext cx="15" cy="3"/>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8" name="Line 340"/>
              <p:cNvSpPr>
                <a:spLocks noChangeShapeType="1"/>
              </p:cNvSpPr>
              <p:nvPr/>
            </p:nvSpPr>
            <p:spPr bwMode="auto">
              <a:xfrm flipV="1">
                <a:off x="2860" y="2529"/>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09" name="Line 341"/>
              <p:cNvSpPr>
                <a:spLocks noChangeShapeType="1"/>
              </p:cNvSpPr>
              <p:nvPr/>
            </p:nvSpPr>
            <p:spPr bwMode="auto">
              <a:xfrm flipV="1">
                <a:off x="2875" y="2525"/>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0" name="Line 342"/>
              <p:cNvSpPr>
                <a:spLocks noChangeShapeType="1"/>
              </p:cNvSpPr>
              <p:nvPr/>
            </p:nvSpPr>
            <p:spPr bwMode="auto">
              <a:xfrm flipV="1">
                <a:off x="2891" y="2521"/>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1" name="Line 343"/>
              <p:cNvSpPr>
                <a:spLocks noChangeShapeType="1"/>
              </p:cNvSpPr>
              <p:nvPr/>
            </p:nvSpPr>
            <p:spPr bwMode="auto">
              <a:xfrm flipV="1">
                <a:off x="2906" y="2519"/>
                <a:ext cx="17"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2" name="Line 344"/>
              <p:cNvSpPr>
                <a:spLocks noChangeShapeType="1"/>
              </p:cNvSpPr>
              <p:nvPr/>
            </p:nvSpPr>
            <p:spPr bwMode="auto">
              <a:xfrm>
                <a:off x="2923" y="2519"/>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3" name="Line 345"/>
              <p:cNvSpPr>
                <a:spLocks noChangeShapeType="1"/>
              </p:cNvSpPr>
              <p:nvPr/>
            </p:nvSpPr>
            <p:spPr bwMode="auto">
              <a:xfrm>
                <a:off x="2939" y="251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4" name="Line 346"/>
              <p:cNvSpPr>
                <a:spLocks noChangeShapeType="1"/>
              </p:cNvSpPr>
              <p:nvPr/>
            </p:nvSpPr>
            <p:spPr bwMode="auto">
              <a:xfrm flipV="1">
                <a:off x="2954" y="2517"/>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5" name="Line 347"/>
              <p:cNvSpPr>
                <a:spLocks noChangeShapeType="1"/>
              </p:cNvSpPr>
              <p:nvPr/>
            </p:nvSpPr>
            <p:spPr bwMode="auto">
              <a:xfrm flipV="1">
                <a:off x="2969" y="2515"/>
                <a:ext cx="18"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6" name="Line 348"/>
              <p:cNvSpPr>
                <a:spLocks noChangeShapeType="1"/>
              </p:cNvSpPr>
              <p:nvPr/>
            </p:nvSpPr>
            <p:spPr bwMode="auto">
              <a:xfrm flipV="1">
                <a:off x="2987" y="2513"/>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7" name="Line 349"/>
              <p:cNvSpPr>
                <a:spLocks noChangeShapeType="1"/>
              </p:cNvSpPr>
              <p:nvPr/>
            </p:nvSpPr>
            <p:spPr bwMode="auto">
              <a:xfrm>
                <a:off x="3002"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8" name="Line 350"/>
              <p:cNvSpPr>
                <a:spLocks noChangeShapeType="1"/>
              </p:cNvSpPr>
              <p:nvPr/>
            </p:nvSpPr>
            <p:spPr bwMode="auto">
              <a:xfrm>
                <a:off x="3017" y="2513"/>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19" name="Line 351"/>
              <p:cNvSpPr>
                <a:spLocks noChangeShapeType="1"/>
              </p:cNvSpPr>
              <p:nvPr/>
            </p:nvSpPr>
            <p:spPr bwMode="auto">
              <a:xfrm>
                <a:off x="3033" y="2513"/>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0" name="Line 352"/>
              <p:cNvSpPr>
                <a:spLocks noChangeShapeType="1"/>
              </p:cNvSpPr>
              <p:nvPr/>
            </p:nvSpPr>
            <p:spPr bwMode="auto">
              <a:xfrm>
                <a:off x="3050"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1" name="Line 353"/>
              <p:cNvSpPr>
                <a:spLocks noChangeShapeType="1"/>
              </p:cNvSpPr>
              <p:nvPr/>
            </p:nvSpPr>
            <p:spPr bwMode="auto">
              <a:xfrm>
                <a:off x="3065" y="2513"/>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2" name="Line 354"/>
              <p:cNvSpPr>
                <a:spLocks noChangeShapeType="1"/>
              </p:cNvSpPr>
              <p:nvPr/>
            </p:nvSpPr>
            <p:spPr bwMode="auto">
              <a:xfrm>
                <a:off x="3081"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3" name="Line 355"/>
              <p:cNvSpPr>
                <a:spLocks noChangeShapeType="1"/>
              </p:cNvSpPr>
              <p:nvPr/>
            </p:nvSpPr>
            <p:spPr bwMode="auto">
              <a:xfrm>
                <a:off x="3096" y="2513"/>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4" name="Line 356"/>
              <p:cNvSpPr>
                <a:spLocks noChangeShapeType="1"/>
              </p:cNvSpPr>
              <p:nvPr/>
            </p:nvSpPr>
            <p:spPr bwMode="auto">
              <a:xfrm>
                <a:off x="3113" y="2513"/>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5" name="Line 357"/>
              <p:cNvSpPr>
                <a:spLocks noChangeShapeType="1"/>
              </p:cNvSpPr>
              <p:nvPr/>
            </p:nvSpPr>
            <p:spPr bwMode="auto">
              <a:xfrm>
                <a:off x="3129"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6" name="Line 358"/>
              <p:cNvSpPr>
                <a:spLocks noChangeShapeType="1"/>
              </p:cNvSpPr>
              <p:nvPr/>
            </p:nvSpPr>
            <p:spPr bwMode="auto">
              <a:xfrm>
                <a:off x="3144"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7" name="Line 359"/>
              <p:cNvSpPr>
                <a:spLocks noChangeShapeType="1"/>
              </p:cNvSpPr>
              <p:nvPr/>
            </p:nvSpPr>
            <p:spPr bwMode="auto">
              <a:xfrm>
                <a:off x="3159" y="2513"/>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8" name="Line 360"/>
              <p:cNvSpPr>
                <a:spLocks noChangeShapeType="1"/>
              </p:cNvSpPr>
              <p:nvPr/>
            </p:nvSpPr>
            <p:spPr bwMode="auto">
              <a:xfrm>
                <a:off x="3175" y="2513"/>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29" name="Line 361"/>
              <p:cNvSpPr>
                <a:spLocks noChangeShapeType="1"/>
              </p:cNvSpPr>
              <p:nvPr/>
            </p:nvSpPr>
            <p:spPr bwMode="auto">
              <a:xfrm>
                <a:off x="3192"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0" name="Line 362"/>
              <p:cNvSpPr>
                <a:spLocks noChangeShapeType="1"/>
              </p:cNvSpPr>
              <p:nvPr/>
            </p:nvSpPr>
            <p:spPr bwMode="auto">
              <a:xfrm>
                <a:off x="3207" y="2513"/>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1" name="Line 363"/>
              <p:cNvSpPr>
                <a:spLocks noChangeShapeType="1"/>
              </p:cNvSpPr>
              <p:nvPr/>
            </p:nvSpPr>
            <p:spPr bwMode="auto">
              <a:xfrm>
                <a:off x="3223" y="2513"/>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2" name="Line 364"/>
              <p:cNvSpPr>
                <a:spLocks noChangeShapeType="1"/>
              </p:cNvSpPr>
              <p:nvPr/>
            </p:nvSpPr>
            <p:spPr bwMode="auto">
              <a:xfrm>
                <a:off x="3238" y="2513"/>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3" name="Line 365"/>
              <p:cNvSpPr>
                <a:spLocks noChangeShapeType="1"/>
              </p:cNvSpPr>
              <p:nvPr/>
            </p:nvSpPr>
            <p:spPr bwMode="auto">
              <a:xfrm flipV="1">
                <a:off x="3255" y="2511"/>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4" name="Line 366"/>
              <p:cNvSpPr>
                <a:spLocks noChangeShapeType="1"/>
              </p:cNvSpPr>
              <p:nvPr/>
            </p:nvSpPr>
            <p:spPr bwMode="auto">
              <a:xfrm flipV="1">
                <a:off x="3271" y="2509"/>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5" name="Line 367"/>
              <p:cNvSpPr>
                <a:spLocks noChangeShapeType="1"/>
              </p:cNvSpPr>
              <p:nvPr/>
            </p:nvSpPr>
            <p:spPr bwMode="auto">
              <a:xfrm>
                <a:off x="3286" y="250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6" name="Line 368"/>
              <p:cNvSpPr>
                <a:spLocks noChangeShapeType="1"/>
              </p:cNvSpPr>
              <p:nvPr/>
            </p:nvSpPr>
            <p:spPr bwMode="auto">
              <a:xfrm>
                <a:off x="3301" y="2509"/>
                <a:ext cx="18"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7" name="Line 369"/>
              <p:cNvSpPr>
                <a:spLocks noChangeShapeType="1"/>
              </p:cNvSpPr>
              <p:nvPr/>
            </p:nvSpPr>
            <p:spPr bwMode="auto">
              <a:xfrm>
                <a:off x="3319" y="250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8" name="Line 370"/>
              <p:cNvSpPr>
                <a:spLocks noChangeShapeType="1"/>
              </p:cNvSpPr>
              <p:nvPr/>
            </p:nvSpPr>
            <p:spPr bwMode="auto">
              <a:xfrm>
                <a:off x="3334" y="250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39" name="Line 371"/>
              <p:cNvSpPr>
                <a:spLocks noChangeShapeType="1"/>
              </p:cNvSpPr>
              <p:nvPr/>
            </p:nvSpPr>
            <p:spPr bwMode="auto">
              <a:xfrm>
                <a:off x="3349" y="2509"/>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0" name="Line 372"/>
              <p:cNvSpPr>
                <a:spLocks noChangeShapeType="1"/>
              </p:cNvSpPr>
              <p:nvPr/>
            </p:nvSpPr>
            <p:spPr bwMode="auto">
              <a:xfrm>
                <a:off x="3365" y="2509"/>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1" name="Line 373"/>
              <p:cNvSpPr>
                <a:spLocks noChangeShapeType="1"/>
              </p:cNvSpPr>
              <p:nvPr/>
            </p:nvSpPr>
            <p:spPr bwMode="auto">
              <a:xfrm flipV="1">
                <a:off x="3380" y="2508"/>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2" name="Line 374"/>
              <p:cNvSpPr>
                <a:spLocks noChangeShapeType="1"/>
              </p:cNvSpPr>
              <p:nvPr/>
            </p:nvSpPr>
            <p:spPr bwMode="auto">
              <a:xfrm flipV="1">
                <a:off x="3397" y="2504"/>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3" name="Line 375"/>
              <p:cNvSpPr>
                <a:spLocks noChangeShapeType="1"/>
              </p:cNvSpPr>
              <p:nvPr/>
            </p:nvSpPr>
            <p:spPr bwMode="auto">
              <a:xfrm flipV="1">
                <a:off x="3413" y="2500"/>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4" name="Line 376"/>
              <p:cNvSpPr>
                <a:spLocks noChangeShapeType="1"/>
              </p:cNvSpPr>
              <p:nvPr/>
            </p:nvSpPr>
            <p:spPr bwMode="auto">
              <a:xfrm flipV="1">
                <a:off x="3428" y="2494"/>
                <a:ext cx="16"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5" name="Line 377"/>
              <p:cNvSpPr>
                <a:spLocks noChangeShapeType="1"/>
              </p:cNvSpPr>
              <p:nvPr/>
            </p:nvSpPr>
            <p:spPr bwMode="auto">
              <a:xfrm flipV="1">
                <a:off x="3444" y="2488"/>
                <a:ext cx="17"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6" name="Line 378"/>
              <p:cNvSpPr>
                <a:spLocks noChangeShapeType="1"/>
              </p:cNvSpPr>
              <p:nvPr/>
            </p:nvSpPr>
            <p:spPr bwMode="auto">
              <a:xfrm flipV="1">
                <a:off x="3461" y="2486"/>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7" name="Line 379"/>
              <p:cNvSpPr>
                <a:spLocks noChangeShapeType="1"/>
              </p:cNvSpPr>
              <p:nvPr/>
            </p:nvSpPr>
            <p:spPr bwMode="auto">
              <a:xfrm>
                <a:off x="3476" y="2486"/>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8" name="Line 380"/>
              <p:cNvSpPr>
                <a:spLocks noChangeShapeType="1"/>
              </p:cNvSpPr>
              <p:nvPr/>
            </p:nvSpPr>
            <p:spPr bwMode="auto">
              <a:xfrm>
                <a:off x="3492" y="2486"/>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49" name="Line 381"/>
              <p:cNvSpPr>
                <a:spLocks noChangeShapeType="1"/>
              </p:cNvSpPr>
              <p:nvPr/>
            </p:nvSpPr>
            <p:spPr bwMode="auto">
              <a:xfrm>
                <a:off x="3507" y="2486"/>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0" name="Line 382"/>
              <p:cNvSpPr>
                <a:spLocks noChangeShapeType="1"/>
              </p:cNvSpPr>
              <p:nvPr/>
            </p:nvSpPr>
            <p:spPr bwMode="auto">
              <a:xfrm>
                <a:off x="3524" y="2486"/>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1" name="Line 383"/>
              <p:cNvSpPr>
                <a:spLocks noChangeShapeType="1"/>
              </p:cNvSpPr>
              <p:nvPr/>
            </p:nvSpPr>
            <p:spPr bwMode="auto">
              <a:xfrm flipV="1">
                <a:off x="3540" y="2481"/>
                <a:ext cx="15" cy="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2" name="Line 384"/>
              <p:cNvSpPr>
                <a:spLocks noChangeShapeType="1"/>
              </p:cNvSpPr>
              <p:nvPr/>
            </p:nvSpPr>
            <p:spPr bwMode="auto">
              <a:xfrm flipV="1">
                <a:off x="3555" y="2473"/>
                <a:ext cx="15" cy="8"/>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3" name="Line 385"/>
              <p:cNvSpPr>
                <a:spLocks noChangeShapeType="1"/>
              </p:cNvSpPr>
              <p:nvPr/>
            </p:nvSpPr>
            <p:spPr bwMode="auto">
              <a:xfrm flipV="1">
                <a:off x="3570" y="2469"/>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4" name="Line 386"/>
              <p:cNvSpPr>
                <a:spLocks noChangeShapeType="1"/>
              </p:cNvSpPr>
              <p:nvPr/>
            </p:nvSpPr>
            <p:spPr bwMode="auto">
              <a:xfrm flipV="1">
                <a:off x="3586" y="2465"/>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5" name="Line 387"/>
              <p:cNvSpPr>
                <a:spLocks noChangeShapeType="1"/>
              </p:cNvSpPr>
              <p:nvPr/>
            </p:nvSpPr>
            <p:spPr bwMode="auto">
              <a:xfrm flipV="1">
                <a:off x="3603" y="2461"/>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6" name="Line 388"/>
              <p:cNvSpPr>
                <a:spLocks noChangeShapeType="1"/>
              </p:cNvSpPr>
              <p:nvPr/>
            </p:nvSpPr>
            <p:spPr bwMode="auto">
              <a:xfrm flipV="1">
                <a:off x="3618" y="2460"/>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7" name="Line 389"/>
              <p:cNvSpPr>
                <a:spLocks noChangeShapeType="1"/>
              </p:cNvSpPr>
              <p:nvPr/>
            </p:nvSpPr>
            <p:spPr bwMode="auto">
              <a:xfrm flipV="1">
                <a:off x="3634" y="2456"/>
                <a:ext cx="15"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8" name="Line 390"/>
              <p:cNvSpPr>
                <a:spLocks noChangeShapeType="1"/>
              </p:cNvSpPr>
              <p:nvPr/>
            </p:nvSpPr>
            <p:spPr bwMode="auto">
              <a:xfrm flipV="1">
                <a:off x="3649" y="2454"/>
                <a:ext cx="17"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59" name="Line 391"/>
              <p:cNvSpPr>
                <a:spLocks noChangeShapeType="1"/>
              </p:cNvSpPr>
              <p:nvPr/>
            </p:nvSpPr>
            <p:spPr bwMode="auto">
              <a:xfrm>
                <a:off x="3666" y="2454"/>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0" name="Line 392"/>
              <p:cNvSpPr>
                <a:spLocks noChangeShapeType="1"/>
              </p:cNvSpPr>
              <p:nvPr/>
            </p:nvSpPr>
            <p:spPr bwMode="auto">
              <a:xfrm>
                <a:off x="3682"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1" name="Line 393"/>
              <p:cNvSpPr>
                <a:spLocks noChangeShapeType="1"/>
              </p:cNvSpPr>
              <p:nvPr/>
            </p:nvSpPr>
            <p:spPr bwMode="auto">
              <a:xfrm>
                <a:off x="3697"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2" name="Line 394"/>
              <p:cNvSpPr>
                <a:spLocks noChangeShapeType="1"/>
              </p:cNvSpPr>
              <p:nvPr/>
            </p:nvSpPr>
            <p:spPr bwMode="auto">
              <a:xfrm>
                <a:off x="3712" y="2454"/>
                <a:ext cx="18"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3" name="Line 395"/>
              <p:cNvSpPr>
                <a:spLocks noChangeShapeType="1"/>
              </p:cNvSpPr>
              <p:nvPr/>
            </p:nvSpPr>
            <p:spPr bwMode="auto">
              <a:xfrm>
                <a:off x="3730"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4" name="Line 396"/>
              <p:cNvSpPr>
                <a:spLocks noChangeShapeType="1"/>
              </p:cNvSpPr>
              <p:nvPr/>
            </p:nvSpPr>
            <p:spPr bwMode="auto">
              <a:xfrm>
                <a:off x="3745"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5" name="Line 397"/>
              <p:cNvSpPr>
                <a:spLocks noChangeShapeType="1"/>
              </p:cNvSpPr>
              <p:nvPr/>
            </p:nvSpPr>
            <p:spPr bwMode="auto">
              <a:xfrm>
                <a:off x="3760" y="2454"/>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6" name="Line 398"/>
              <p:cNvSpPr>
                <a:spLocks noChangeShapeType="1"/>
              </p:cNvSpPr>
              <p:nvPr/>
            </p:nvSpPr>
            <p:spPr bwMode="auto">
              <a:xfrm>
                <a:off x="3776"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7" name="Line 399"/>
              <p:cNvSpPr>
                <a:spLocks noChangeShapeType="1"/>
              </p:cNvSpPr>
              <p:nvPr/>
            </p:nvSpPr>
            <p:spPr bwMode="auto">
              <a:xfrm>
                <a:off x="3791" y="2454"/>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8" name="Line 400"/>
              <p:cNvSpPr>
                <a:spLocks noChangeShapeType="1"/>
              </p:cNvSpPr>
              <p:nvPr/>
            </p:nvSpPr>
            <p:spPr bwMode="auto">
              <a:xfrm>
                <a:off x="3808" y="2454"/>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69" name="Line 401"/>
              <p:cNvSpPr>
                <a:spLocks noChangeShapeType="1"/>
              </p:cNvSpPr>
              <p:nvPr/>
            </p:nvSpPr>
            <p:spPr bwMode="auto">
              <a:xfrm>
                <a:off x="3824"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0" name="Line 402"/>
              <p:cNvSpPr>
                <a:spLocks noChangeShapeType="1"/>
              </p:cNvSpPr>
              <p:nvPr/>
            </p:nvSpPr>
            <p:spPr bwMode="auto">
              <a:xfrm>
                <a:off x="3839" y="245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1" name="Line 403"/>
              <p:cNvSpPr>
                <a:spLocks noChangeShapeType="1"/>
              </p:cNvSpPr>
              <p:nvPr/>
            </p:nvSpPr>
            <p:spPr bwMode="auto">
              <a:xfrm>
                <a:off x="3854" y="2454"/>
                <a:ext cx="18"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749972" name="Group 404"/>
            <p:cNvGrpSpPr>
              <a:grpSpLocks/>
            </p:cNvGrpSpPr>
            <p:nvPr/>
          </p:nvGrpSpPr>
          <p:grpSpPr bwMode="auto">
            <a:xfrm>
              <a:off x="1314" y="1755"/>
              <a:ext cx="3480" cy="1496"/>
              <a:chOff x="1213" y="1755"/>
              <a:chExt cx="3212" cy="1496"/>
            </a:xfrm>
          </p:grpSpPr>
          <p:sp>
            <p:nvSpPr>
              <p:cNvPr id="749973" name="Line 405"/>
              <p:cNvSpPr>
                <a:spLocks noChangeShapeType="1"/>
              </p:cNvSpPr>
              <p:nvPr/>
            </p:nvSpPr>
            <p:spPr bwMode="auto">
              <a:xfrm flipV="1">
                <a:off x="3872" y="2452"/>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4" name="Line 406"/>
              <p:cNvSpPr>
                <a:spLocks noChangeShapeType="1"/>
              </p:cNvSpPr>
              <p:nvPr/>
            </p:nvSpPr>
            <p:spPr bwMode="auto">
              <a:xfrm flipV="1">
                <a:off x="3887" y="2450"/>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5" name="Line 407"/>
              <p:cNvSpPr>
                <a:spLocks noChangeShapeType="1"/>
              </p:cNvSpPr>
              <p:nvPr/>
            </p:nvSpPr>
            <p:spPr bwMode="auto">
              <a:xfrm flipV="1">
                <a:off x="3902" y="2444"/>
                <a:ext cx="16"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6" name="Line 408"/>
              <p:cNvSpPr>
                <a:spLocks noChangeShapeType="1"/>
              </p:cNvSpPr>
              <p:nvPr/>
            </p:nvSpPr>
            <p:spPr bwMode="auto">
              <a:xfrm flipV="1">
                <a:off x="3918" y="2440"/>
                <a:ext cx="17"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7" name="Line 409"/>
              <p:cNvSpPr>
                <a:spLocks noChangeShapeType="1"/>
              </p:cNvSpPr>
              <p:nvPr/>
            </p:nvSpPr>
            <p:spPr bwMode="auto">
              <a:xfrm flipV="1">
                <a:off x="3935" y="2435"/>
                <a:ext cx="15" cy="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8" name="Line 410"/>
              <p:cNvSpPr>
                <a:spLocks noChangeShapeType="1"/>
              </p:cNvSpPr>
              <p:nvPr/>
            </p:nvSpPr>
            <p:spPr bwMode="auto">
              <a:xfrm flipV="1">
                <a:off x="3950" y="2431"/>
                <a:ext cx="16" cy="4"/>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79" name="Line 411"/>
              <p:cNvSpPr>
                <a:spLocks noChangeShapeType="1"/>
              </p:cNvSpPr>
              <p:nvPr/>
            </p:nvSpPr>
            <p:spPr bwMode="auto">
              <a:xfrm flipV="1">
                <a:off x="3966" y="2429"/>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0" name="Line 412"/>
              <p:cNvSpPr>
                <a:spLocks noChangeShapeType="1"/>
              </p:cNvSpPr>
              <p:nvPr/>
            </p:nvSpPr>
            <p:spPr bwMode="auto">
              <a:xfrm flipV="1">
                <a:off x="3981" y="2427"/>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1" name="Line 413"/>
              <p:cNvSpPr>
                <a:spLocks noChangeShapeType="1"/>
              </p:cNvSpPr>
              <p:nvPr/>
            </p:nvSpPr>
            <p:spPr bwMode="auto">
              <a:xfrm flipV="1">
                <a:off x="3996" y="2421"/>
                <a:ext cx="18"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2" name="Line 414"/>
              <p:cNvSpPr>
                <a:spLocks noChangeShapeType="1"/>
              </p:cNvSpPr>
              <p:nvPr/>
            </p:nvSpPr>
            <p:spPr bwMode="auto">
              <a:xfrm flipV="1">
                <a:off x="4014" y="2415"/>
                <a:ext cx="15" cy="6"/>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3" name="Line 415"/>
              <p:cNvSpPr>
                <a:spLocks noChangeShapeType="1"/>
              </p:cNvSpPr>
              <p:nvPr/>
            </p:nvSpPr>
            <p:spPr bwMode="auto">
              <a:xfrm flipV="1">
                <a:off x="4029" y="2410"/>
                <a:ext cx="15" cy="5"/>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4" name="Line 416"/>
              <p:cNvSpPr>
                <a:spLocks noChangeShapeType="1"/>
              </p:cNvSpPr>
              <p:nvPr/>
            </p:nvSpPr>
            <p:spPr bwMode="auto">
              <a:xfrm flipV="1">
                <a:off x="4044" y="2408"/>
                <a:ext cx="16"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5" name="Line 417"/>
              <p:cNvSpPr>
                <a:spLocks noChangeShapeType="1"/>
              </p:cNvSpPr>
              <p:nvPr/>
            </p:nvSpPr>
            <p:spPr bwMode="auto">
              <a:xfrm>
                <a:off x="4060" y="2408"/>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6" name="Line 418"/>
              <p:cNvSpPr>
                <a:spLocks noChangeShapeType="1"/>
              </p:cNvSpPr>
              <p:nvPr/>
            </p:nvSpPr>
            <p:spPr bwMode="auto">
              <a:xfrm>
                <a:off x="4077" y="2408"/>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7" name="Line 419"/>
              <p:cNvSpPr>
                <a:spLocks noChangeShapeType="1"/>
              </p:cNvSpPr>
              <p:nvPr/>
            </p:nvSpPr>
            <p:spPr bwMode="auto">
              <a:xfrm>
                <a:off x="4092" y="2408"/>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8" name="Line 420"/>
              <p:cNvSpPr>
                <a:spLocks noChangeShapeType="1"/>
              </p:cNvSpPr>
              <p:nvPr/>
            </p:nvSpPr>
            <p:spPr bwMode="auto">
              <a:xfrm>
                <a:off x="4108" y="2408"/>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89" name="Line 421"/>
              <p:cNvSpPr>
                <a:spLocks noChangeShapeType="1"/>
              </p:cNvSpPr>
              <p:nvPr/>
            </p:nvSpPr>
            <p:spPr bwMode="auto">
              <a:xfrm>
                <a:off x="4123" y="2408"/>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0" name="Line 422"/>
              <p:cNvSpPr>
                <a:spLocks noChangeShapeType="1"/>
              </p:cNvSpPr>
              <p:nvPr/>
            </p:nvSpPr>
            <p:spPr bwMode="auto">
              <a:xfrm>
                <a:off x="4140" y="2408"/>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1" name="Line 423"/>
              <p:cNvSpPr>
                <a:spLocks noChangeShapeType="1"/>
              </p:cNvSpPr>
              <p:nvPr/>
            </p:nvSpPr>
            <p:spPr bwMode="auto">
              <a:xfrm>
                <a:off x="4156" y="2408"/>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2" name="Line 424"/>
              <p:cNvSpPr>
                <a:spLocks noChangeShapeType="1"/>
              </p:cNvSpPr>
              <p:nvPr/>
            </p:nvSpPr>
            <p:spPr bwMode="auto">
              <a:xfrm>
                <a:off x="4171" y="2408"/>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3" name="Line 425"/>
              <p:cNvSpPr>
                <a:spLocks noChangeShapeType="1"/>
              </p:cNvSpPr>
              <p:nvPr/>
            </p:nvSpPr>
            <p:spPr bwMode="auto">
              <a:xfrm>
                <a:off x="4187" y="2408"/>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4" name="Line 426"/>
              <p:cNvSpPr>
                <a:spLocks noChangeShapeType="1"/>
              </p:cNvSpPr>
              <p:nvPr/>
            </p:nvSpPr>
            <p:spPr bwMode="auto">
              <a:xfrm>
                <a:off x="4202" y="2408"/>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5" name="Line 427"/>
              <p:cNvSpPr>
                <a:spLocks noChangeShapeType="1"/>
              </p:cNvSpPr>
              <p:nvPr/>
            </p:nvSpPr>
            <p:spPr bwMode="auto">
              <a:xfrm>
                <a:off x="4219" y="2408"/>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6" name="Line 428"/>
              <p:cNvSpPr>
                <a:spLocks noChangeShapeType="1"/>
              </p:cNvSpPr>
              <p:nvPr/>
            </p:nvSpPr>
            <p:spPr bwMode="auto">
              <a:xfrm flipV="1">
                <a:off x="4235" y="2406"/>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7" name="Line 429"/>
              <p:cNvSpPr>
                <a:spLocks noChangeShapeType="1"/>
              </p:cNvSpPr>
              <p:nvPr/>
            </p:nvSpPr>
            <p:spPr bwMode="auto">
              <a:xfrm>
                <a:off x="4250" y="2406"/>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8" name="Line 430"/>
              <p:cNvSpPr>
                <a:spLocks noChangeShapeType="1"/>
              </p:cNvSpPr>
              <p:nvPr/>
            </p:nvSpPr>
            <p:spPr bwMode="auto">
              <a:xfrm>
                <a:off x="4265" y="2406"/>
                <a:ext cx="18"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49999" name="Line 431"/>
              <p:cNvSpPr>
                <a:spLocks noChangeShapeType="1"/>
              </p:cNvSpPr>
              <p:nvPr/>
            </p:nvSpPr>
            <p:spPr bwMode="auto">
              <a:xfrm flipV="1">
                <a:off x="4283" y="2404"/>
                <a:ext cx="15" cy="2"/>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0" name="Line 432"/>
              <p:cNvSpPr>
                <a:spLocks noChangeShapeType="1"/>
              </p:cNvSpPr>
              <p:nvPr/>
            </p:nvSpPr>
            <p:spPr bwMode="auto">
              <a:xfrm>
                <a:off x="4298" y="240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1" name="Line 433"/>
              <p:cNvSpPr>
                <a:spLocks noChangeShapeType="1"/>
              </p:cNvSpPr>
              <p:nvPr/>
            </p:nvSpPr>
            <p:spPr bwMode="auto">
              <a:xfrm>
                <a:off x="4313" y="2404"/>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2" name="Line 434"/>
              <p:cNvSpPr>
                <a:spLocks noChangeShapeType="1"/>
              </p:cNvSpPr>
              <p:nvPr/>
            </p:nvSpPr>
            <p:spPr bwMode="auto">
              <a:xfrm>
                <a:off x="4329" y="2404"/>
                <a:ext cx="17"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3" name="Line 435"/>
              <p:cNvSpPr>
                <a:spLocks noChangeShapeType="1"/>
              </p:cNvSpPr>
              <p:nvPr/>
            </p:nvSpPr>
            <p:spPr bwMode="auto">
              <a:xfrm>
                <a:off x="4346" y="240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4" name="Line 436"/>
              <p:cNvSpPr>
                <a:spLocks noChangeShapeType="1"/>
              </p:cNvSpPr>
              <p:nvPr/>
            </p:nvSpPr>
            <p:spPr bwMode="auto">
              <a:xfrm>
                <a:off x="4361" y="2404"/>
                <a:ext cx="16"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5" name="Line 437"/>
              <p:cNvSpPr>
                <a:spLocks noChangeShapeType="1"/>
              </p:cNvSpPr>
              <p:nvPr/>
            </p:nvSpPr>
            <p:spPr bwMode="auto">
              <a:xfrm>
                <a:off x="4377" y="240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6" name="Line 438"/>
              <p:cNvSpPr>
                <a:spLocks noChangeShapeType="1"/>
              </p:cNvSpPr>
              <p:nvPr/>
            </p:nvSpPr>
            <p:spPr bwMode="auto">
              <a:xfrm>
                <a:off x="4392" y="2404"/>
                <a:ext cx="15"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7" name="Line 439"/>
              <p:cNvSpPr>
                <a:spLocks noChangeShapeType="1"/>
              </p:cNvSpPr>
              <p:nvPr/>
            </p:nvSpPr>
            <p:spPr bwMode="auto">
              <a:xfrm>
                <a:off x="4407" y="2404"/>
                <a:ext cx="18" cy="1"/>
              </a:xfrm>
              <a:prstGeom prst="line">
                <a:avLst/>
              </a:prstGeom>
              <a:noFill/>
              <a:ln w="12700">
                <a:solidFill>
                  <a:srgbClr val="00FFFF"/>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0008" name="Freeform 440"/>
              <p:cNvSpPr>
                <a:spLocks/>
              </p:cNvSpPr>
              <p:nvPr/>
            </p:nvSpPr>
            <p:spPr bwMode="auto">
              <a:xfrm>
                <a:off x="1213" y="321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09" name="Freeform 441"/>
              <p:cNvSpPr>
                <a:spLocks/>
              </p:cNvSpPr>
              <p:nvPr/>
            </p:nvSpPr>
            <p:spPr bwMode="auto">
              <a:xfrm>
                <a:off x="1228" y="3210"/>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0" name="Freeform 442"/>
              <p:cNvSpPr>
                <a:spLocks/>
              </p:cNvSpPr>
              <p:nvPr/>
            </p:nvSpPr>
            <p:spPr bwMode="auto">
              <a:xfrm>
                <a:off x="1243" y="3210"/>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1" name="Freeform 443"/>
              <p:cNvSpPr>
                <a:spLocks/>
              </p:cNvSpPr>
              <p:nvPr/>
            </p:nvSpPr>
            <p:spPr bwMode="auto">
              <a:xfrm>
                <a:off x="1261" y="320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2" name="Freeform 444"/>
              <p:cNvSpPr>
                <a:spLocks/>
              </p:cNvSpPr>
              <p:nvPr/>
            </p:nvSpPr>
            <p:spPr bwMode="auto">
              <a:xfrm>
                <a:off x="1276" y="320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3" name="Freeform 445"/>
              <p:cNvSpPr>
                <a:spLocks/>
              </p:cNvSpPr>
              <p:nvPr/>
            </p:nvSpPr>
            <p:spPr bwMode="auto">
              <a:xfrm>
                <a:off x="1291" y="3206"/>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4" name="Freeform 446"/>
              <p:cNvSpPr>
                <a:spLocks/>
              </p:cNvSpPr>
              <p:nvPr/>
            </p:nvSpPr>
            <p:spPr bwMode="auto">
              <a:xfrm>
                <a:off x="1307" y="320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5" name="Freeform 447"/>
              <p:cNvSpPr>
                <a:spLocks/>
              </p:cNvSpPr>
              <p:nvPr/>
            </p:nvSpPr>
            <p:spPr bwMode="auto">
              <a:xfrm>
                <a:off x="1324" y="319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6" name="Freeform 448"/>
              <p:cNvSpPr>
                <a:spLocks/>
              </p:cNvSpPr>
              <p:nvPr/>
            </p:nvSpPr>
            <p:spPr bwMode="auto">
              <a:xfrm>
                <a:off x="1339" y="3185"/>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7" name="Freeform 449"/>
              <p:cNvSpPr>
                <a:spLocks/>
              </p:cNvSpPr>
              <p:nvPr/>
            </p:nvSpPr>
            <p:spPr bwMode="auto">
              <a:xfrm>
                <a:off x="1355" y="3174"/>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8" name="Freeform 450"/>
              <p:cNvSpPr>
                <a:spLocks/>
              </p:cNvSpPr>
              <p:nvPr/>
            </p:nvSpPr>
            <p:spPr bwMode="auto">
              <a:xfrm>
                <a:off x="1370" y="3166"/>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19" name="Freeform 451"/>
              <p:cNvSpPr>
                <a:spLocks/>
              </p:cNvSpPr>
              <p:nvPr/>
            </p:nvSpPr>
            <p:spPr bwMode="auto">
              <a:xfrm>
                <a:off x="1387" y="3162"/>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0" name="Freeform 452"/>
              <p:cNvSpPr>
                <a:spLocks/>
              </p:cNvSpPr>
              <p:nvPr/>
            </p:nvSpPr>
            <p:spPr bwMode="auto">
              <a:xfrm>
                <a:off x="1403" y="316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1" name="Freeform 453"/>
              <p:cNvSpPr>
                <a:spLocks/>
              </p:cNvSpPr>
              <p:nvPr/>
            </p:nvSpPr>
            <p:spPr bwMode="auto">
              <a:xfrm>
                <a:off x="1418" y="316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2" name="Freeform 454"/>
              <p:cNvSpPr>
                <a:spLocks/>
              </p:cNvSpPr>
              <p:nvPr/>
            </p:nvSpPr>
            <p:spPr bwMode="auto">
              <a:xfrm>
                <a:off x="1433" y="3160"/>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3" name="Freeform 455"/>
              <p:cNvSpPr>
                <a:spLocks/>
              </p:cNvSpPr>
              <p:nvPr/>
            </p:nvSpPr>
            <p:spPr bwMode="auto">
              <a:xfrm>
                <a:off x="1449" y="315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4" name="Freeform 456"/>
              <p:cNvSpPr>
                <a:spLocks/>
              </p:cNvSpPr>
              <p:nvPr/>
            </p:nvSpPr>
            <p:spPr bwMode="auto">
              <a:xfrm>
                <a:off x="1466" y="3151"/>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5" name="Freeform 457"/>
              <p:cNvSpPr>
                <a:spLocks/>
              </p:cNvSpPr>
              <p:nvPr/>
            </p:nvSpPr>
            <p:spPr bwMode="auto">
              <a:xfrm>
                <a:off x="1481" y="3149"/>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6" name="Freeform 458"/>
              <p:cNvSpPr>
                <a:spLocks/>
              </p:cNvSpPr>
              <p:nvPr/>
            </p:nvSpPr>
            <p:spPr bwMode="auto">
              <a:xfrm>
                <a:off x="1497" y="314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7" name="Freeform 459"/>
              <p:cNvSpPr>
                <a:spLocks/>
              </p:cNvSpPr>
              <p:nvPr/>
            </p:nvSpPr>
            <p:spPr bwMode="auto">
              <a:xfrm>
                <a:off x="1512" y="3145"/>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8" name="Freeform 460"/>
              <p:cNvSpPr>
                <a:spLocks/>
              </p:cNvSpPr>
              <p:nvPr/>
            </p:nvSpPr>
            <p:spPr bwMode="auto">
              <a:xfrm>
                <a:off x="1529" y="3143"/>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29" name="Freeform 461"/>
              <p:cNvSpPr>
                <a:spLocks/>
              </p:cNvSpPr>
              <p:nvPr/>
            </p:nvSpPr>
            <p:spPr bwMode="auto">
              <a:xfrm>
                <a:off x="1545" y="3139"/>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0" name="Freeform 462"/>
              <p:cNvSpPr>
                <a:spLocks/>
              </p:cNvSpPr>
              <p:nvPr/>
            </p:nvSpPr>
            <p:spPr bwMode="auto">
              <a:xfrm>
                <a:off x="1560" y="3133"/>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1" name="Freeform 463"/>
              <p:cNvSpPr>
                <a:spLocks/>
              </p:cNvSpPr>
              <p:nvPr/>
            </p:nvSpPr>
            <p:spPr bwMode="auto">
              <a:xfrm>
                <a:off x="1575" y="3133"/>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2" name="Freeform 464"/>
              <p:cNvSpPr>
                <a:spLocks/>
              </p:cNvSpPr>
              <p:nvPr/>
            </p:nvSpPr>
            <p:spPr bwMode="auto">
              <a:xfrm>
                <a:off x="1593" y="313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3" name="Freeform 465"/>
              <p:cNvSpPr>
                <a:spLocks/>
              </p:cNvSpPr>
              <p:nvPr/>
            </p:nvSpPr>
            <p:spPr bwMode="auto">
              <a:xfrm>
                <a:off x="1608" y="3133"/>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4" name="Freeform 466"/>
              <p:cNvSpPr>
                <a:spLocks/>
              </p:cNvSpPr>
              <p:nvPr/>
            </p:nvSpPr>
            <p:spPr bwMode="auto">
              <a:xfrm>
                <a:off x="1623" y="3132"/>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5" name="Freeform 467"/>
              <p:cNvSpPr>
                <a:spLocks/>
              </p:cNvSpPr>
              <p:nvPr/>
            </p:nvSpPr>
            <p:spPr bwMode="auto">
              <a:xfrm>
                <a:off x="1639" y="313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6" name="Freeform 468"/>
              <p:cNvSpPr>
                <a:spLocks/>
              </p:cNvSpPr>
              <p:nvPr/>
            </p:nvSpPr>
            <p:spPr bwMode="auto">
              <a:xfrm>
                <a:off x="1654" y="3126"/>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7" name="Freeform 469"/>
              <p:cNvSpPr>
                <a:spLocks/>
              </p:cNvSpPr>
              <p:nvPr/>
            </p:nvSpPr>
            <p:spPr bwMode="auto">
              <a:xfrm>
                <a:off x="1671" y="3122"/>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8" name="Freeform 470"/>
              <p:cNvSpPr>
                <a:spLocks/>
              </p:cNvSpPr>
              <p:nvPr/>
            </p:nvSpPr>
            <p:spPr bwMode="auto">
              <a:xfrm>
                <a:off x="1687" y="311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39" name="Freeform 471"/>
              <p:cNvSpPr>
                <a:spLocks/>
              </p:cNvSpPr>
              <p:nvPr/>
            </p:nvSpPr>
            <p:spPr bwMode="auto">
              <a:xfrm>
                <a:off x="1702" y="3114"/>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0" name="Freeform 472"/>
              <p:cNvSpPr>
                <a:spLocks/>
              </p:cNvSpPr>
              <p:nvPr/>
            </p:nvSpPr>
            <p:spPr bwMode="auto">
              <a:xfrm>
                <a:off x="1718" y="310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1" name="Freeform 473"/>
              <p:cNvSpPr>
                <a:spLocks/>
              </p:cNvSpPr>
              <p:nvPr/>
            </p:nvSpPr>
            <p:spPr bwMode="auto">
              <a:xfrm>
                <a:off x="1735" y="310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2" name="Freeform 474"/>
              <p:cNvSpPr>
                <a:spLocks/>
              </p:cNvSpPr>
              <p:nvPr/>
            </p:nvSpPr>
            <p:spPr bwMode="auto">
              <a:xfrm>
                <a:off x="1750" y="3101"/>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3" name="Freeform 475"/>
              <p:cNvSpPr>
                <a:spLocks/>
              </p:cNvSpPr>
              <p:nvPr/>
            </p:nvSpPr>
            <p:spPr bwMode="auto">
              <a:xfrm>
                <a:off x="1766" y="309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4" name="Freeform 476"/>
              <p:cNvSpPr>
                <a:spLocks/>
              </p:cNvSpPr>
              <p:nvPr/>
            </p:nvSpPr>
            <p:spPr bwMode="auto">
              <a:xfrm>
                <a:off x="1781" y="309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5" name="Freeform 477"/>
              <p:cNvSpPr>
                <a:spLocks/>
              </p:cNvSpPr>
              <p:nvPr/>
            </p:nvSpPr>
            <p:spPr bwMode="auto">
              <a:xfrm>
                <a:off x="1798" y="3095"/>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6" name="Freeform 478"/>
              <p:cNvSpPr>
                <a:spLocks/>
              </p:cNvSpPr>
              <p:nvPr/>
            </p:nvSpPr>
            <p:spPr bwMode="auto">
              <a:xfrm>
                <a:off x="1814" y="309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7" name="Freeform 479"/>
              <p:cNvSpPr>
                <a:spLocks/>
              </p:cNvSpPr>
              <p:nvPr/>
            </p:nvSpPr>
            <p:spPr bwMode="auto">
              <a:xfrm>
                <a:off x="1829" y="3087"/>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8" name="Freeform 480"/>
              <p:cNvSpPr>
                <a:spLocks/>
              </p:cNvSpPr>
              <p:nvPr/>
            </p:nvSpPr>
            <p:spPr bwMode="auto">
              <a:xfrm>
                <a:off x="1844" y="3078"/>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49" name="Freeform 481"/>
              <p:cNvSpPr>
                <a:spLocks/>
              </p:cNvSpPr>
              <p:nvPr/>
            </p:nvSpPr>
            <p:spPr bwMode="auto">
              <a:xfrm>
                <a:off x="1860" y="3072"/>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0" name="Freeform 482"/>
              <p:cNvSpPr>
                <a:spLocks/>
              </p:cNvSpPr>
              <p:nvPr/>
            </p:nvSpPr>
            <p:spPr bwMode="auto">
              <a:xfrm>
                <a:off x="1877" y="306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1" name="Freeform 483"/>
              <p:cNvSpPr>
                <a:spLocks/>
              </p:cNvSpPr>
              <p:nvPr/>
            </p:nvSpPr>
            <p:spPr bwMode="auto">
              <a:xfrm>
                <a:off x="1892" y="3060"/>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2" name="Freeform 484"/>
              <p:cNvSpPr>
                <a:spLocks/>
              </p:cNvSpPr>
              <p:nvPr/>
            </p:nvSpPr>
            <p:spPr bwMode="auto">
              <a:xfrm>
                <a:off x="1908" y="3051"/>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3" name="Freeform 485"/>
              <p:cNvSpPr>
                <a:spLocks/>
              </p:cNvSpPr>
              <p:nvPr/>
            </p:nvSpPr>
            <p:spPr bwMode="auto">
              <a:xfrm>
                <a:off x="1923" y="3045"/>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4" name="Freeform 486"/>
              <p:cNvSpPr>
                <a:spLocks/>
              </p:cNvSpPr>
              <p:nvPr/>
            </p:nvSpPr>
            <p:spPr bwMode="auto">
              <a:xfrm>
                <a:off x="1940" y="3039"/>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5" name="Freeform 487"/>
              <p:cNvSpPr>
                <a:spLocks/>
              </p:cNvSpPr>
              <p:nvPr/>
            </p:nvSpPr>
            <p:spPr bwMode="auto">
              <a:xfrm>
                <a:off x="1956" y="3034"/>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6" name="Freeform 488"/>
              <p:cNvSpPr>
                <a:spLocks/>
              </p:cNvSpPr>
              <p:nvPr/>
            </p:nvSpPr>
            <p:spPr bwMode="auto">
              <a:xfrm>
                <a:off x="1971" y="3032"/>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7" name="Freeform 489"/>
              <p:cNvSpPr>
                <a:spLocks/>
              </p:cNvSpPr>
              <p:nvPr/>
            </p:nvSpPr>
            <p:spPr bwMode="auto">
              <a:xfrm>
                <a:off x="1986" y="3024"/>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8" name="Freeform 490"/>
              <p:cNvSpPr>
                <a:spLocks/>
              </p:cNvSpPr>
              <p:nvPr/>
            </p:nvSpPr>
            <p:spPr bwMode="auto">
              <a:xfrm>
                <a:off x="2004" y="301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59" name="Freeform 491"/>
              <p:cNvSpPr>
                <a:spLocks/>
              </p:cNvSpPr>
              <p:nvPr/>
            </p:nvSpPr>
            <p:spPr bwMode="auto">
              <a:xfrm>
                <a:off x="2019" y="3001"/>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0" name="Freeform 492"/>
              <p:cNvSpPr>
                <a:spLocks/>
              </p:cNvSpPr>
              <p:nvPr/>
            </p:nvSpPr>
            <p:spPr bwMode="auto">
              <a:xfrm>
                <a:off x="2034" y="2989"/>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1" name="Freeform 493"/>
              <p:cNvSpPr>
                <a:spLocks/>
              </p:cNvSpPr>
              <p:nvPr/>
            </p:nvSpPr>
            <p:spPr bwMode="auto">
              <a:xfrm>
                <a:off x="2050" y="2976"/>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2" name="Freeform 494"/>
              <p:cNvSpPr>
                <a:spLocks/>
              </p:cNvSpPr>
              <p:nvPr/>
            </p:nvSpPr>
            <p:spPr bwMode="auto">
              <a:xfrm>
                <a:off x="2065" y="296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3" name="Freeform 495"/>
              <p:cNvSpPr>
                <a:spLocks/>
              </p:cNvSpPr>
              <p:nvPr/>
            </p:nvSpPr>
            <p:spPr bwMode="auto">
              <a:xfrm>
                <a:off x="2082" y="2949"/>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4" name="Freeform 496"/>
              <p:cNvSpPr>
                <a:spLocks/>
              </p:cNvSpPr>
              <p:nvPr/>
            </p:nvSpPr>
            <p:spPr bwMode="auto">
              <a:xfrm>
                <a:off x="2098" y="293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5" name="Freeform 497"/>
              <p:cNvSpPr>
                <a:spLocks/>
              </p:cNvSpPr>
              <p:nvPr/>
            </p:nvSpPr>
            <p:spPr bwMode="auto">
              <a:xfrm>
                <a:off x="2113" y="2924"/>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6" name="Freeform 498"/>
              <p:cNvSpPr>
                <a:spLocks/>
              </p:cNvSpPr>
              <p:nvPr/>
            </p:nvSpPr>
            <p:spPr bwMode="auto">
              <a:xfrm>
                <a:off x="2128" y="2916"/>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7" name="Freeform 499"/>
              <p:cNvSpPr>
                <a:spLocks/>
              </p:cNvSpPr>
              <p:nvPr/>
            </p:nvSpPr>
            <p:spPr bwMode="auto">
              <a:xfrm>
                <a:off x="2146" y="291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8" name="Freeform 500"/>
              <p:cNvSpPr>
                <a:spLocks/>
              </p:cNvSpPr>
              <p:nvPr/>
            </p:nvSpPr>
            <p:spPr bwMode="auto">
              <a:xfrm>
                <a:off x="2161" y="291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69" name="Freeform 501"/>
              <p:cNvSpPr>
                <a:spLocks/>
              </p:cNvSpPr>
              <p:nvPr/>
            </p:nvSpPr>
            <p:spPr bwMode="auto">
              <a:xfrm>
                <a:off x="2176" y="2913"/>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0" name="Freeform 502"/>
              <p:cNvSpPr>
                <a:spLocks/>
              </p:cNvSpPr>
              <p:nvPr/>
            </p:nvSpPr>
            <p:spPr bwMode="auto">
              <a:xfrm>
                <a:off x="2192" y="290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1" name="Freeform 503"/>
              <p:cNvSpPr>
                <a:spLocks/>
              </p:cNvSpPr>
              <p:nvPr/>
            </p:nvSpPr>
            <p:spPr bwMode="auto">
              <a:xfrm>
                <a:off x="2209" y="289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2" name="Freeform 504"/>
              <p:cNvSpPr>
                <a:spLocks/>
              </p:cNvSpPr>
              <p:nvPr/>
            </p:nvSpPr>
            <p:spPr bwMode="auto">
              <a:xfrm>
                <a:off x="2224" y="2880"/>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3" name="Freeform 505"/>
              <p:cNvSpPr>
                <a:spLocks/>
              </p:cNvSpPr>
              <p:nvPr/>
            </p:nvSpPr>
            <p:spPr bwMode="auto">
              <a:xfrm>
                <a:off x="2240" y="286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4" name="Freeform 506"/>
              <p:cNvSpPr>
                <a:spLocks/>
              </p:cNvSpPr>
              <p:nvPr/>
            </p:nvSpPr>
            <p:spPr bwMode="auto">
              <a:xfrm>
                <a:off x="2255" y="2855"/>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5" name="Freeform 507"/>
              <p:cNvSpPr>
                <a:spLocks/>
              </p:cNvSpPr>
              <p:nvPr/>
            </p:nvSpPr>
            <p:spPr bwMode="auto">
              <a:xfrm>
                <a:off x="2270" y="2844"/>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6" name="Freeform 508"/>
              <p:cNvSpPr>
                <a:spLocks/>
              </p:cNvSpPr>
              <p:nvPr/>
            </p:nvSpPr>
            <p:spPr bwMode="auto">
              <a:xfrm>
                <a:off x="2288" y="2834"/>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7" name="Freeform 509"/>
              <p:cNvSpPr>
                <a:spLocks/>
              </p:cNvSpPr>
              <p:nvPr/>
            </p:nvSpPr>
            <p:spPr bwMode="auto">
              <a:xfrm>
                <a:off x="2303" y="2822"/>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8" name="Freeform 510"/>
              <p:cNvSpPr>
                <a:spLocks/>
              </p:cNvSpPr>
              <p:nvPr/>
            </p:nvSpPr>
            <p:spPr bwMode="auto">
              <a:xfrm>
                <a:off x="2318" y="2815"/>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79" name="Freeform 511"/>
              <p:cNvSpPr>
                <a:spLocks/>
              </p:cNvSpPr>
              <p:nvPr/>
            </p:nvSpPr>
            <p:spPr bwMode="auto">
              <a:xfrm>
                <a:off x="2334" y="281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0" name="Freeform 512"/>
              <p:cNvSpPr>
                <a:spLocks/>
              </p:cNvSpPr>
              <p:nvPr/>
            </p:nvSpPr>
            <p:spPr bwMode="auto">
              <a:xfrm>
                <a:off x="2351" y="2811"/>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1" name="Freeform 513"/>
              <p:cNvSpPr>
                <a:spLocks/>
              </p:cNvSpPr>
              <p:nvPr/>
            </p:nvSpPr>
            <p:spPr bwMode="auto">
              <a:xfrm>
                <a:off x="2366" y="2807"/>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2" name="Freeform 514"/>
              <p:cNvSpPr>
                <a:spLocks/>
              </p:cNvSpPr>
              <p:nvPr/>
            </p:nvSpPr>
            <p:spPr bwMode="auto">
              <a:xfrm>
                <a:off x="2382" y="2797"/>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3" name="Freeform 515"/>
              <p:cNvSpPr>
                <a:spLocks/>
              </p:cNvSpPr>
              <p:nvPr/>
            </p:nvSpPr>
            <p:spPr bwMode="auto">
              <a:xfrm>
                <a:off x="2397" y="2784"/>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4" name="Freeform 516"/>
              <p:cNvSpPr>
                <a:spLocks/>
              </p:cNvSpPr>
              <p:nvPr/>
            </p:nvSpPr>
            <p:spPr bwMode="auto">
              <a:xfrm>
                <a:off x="2414" y="2773"/>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5" name="Freeform 517"/>
              <p:cNvSpPr>
                <a:spLocks/>
              </p:cNvSpPr>
              <p:nvPr/>
            </p:nvSpPr>
            <p:spPr bwMode="auto">
              <a:xfrm>
                <a:off x="2430" y="2757"/>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6" name="Freeform 518"/>
              <p:cNvSpPr>
                <a:spLocks/>
              </p:cNvSpPr>
              <p:nvPr/>
            </p:nvSpPr>
            <p:spPr bwMode="auto">
              <a:xfrm>
                <a:off x="2445" y="2749"/>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7" name="Freeform 519"/>
              <p:cNvSpPr>
                <a:spLocks/>
              </p:cNvSpPr>
              <p:nvPr/>
            </p:nvSpPr>
            <p:spPr bwMode="auto">
              <a:xfrm>
                <a:off x="2461" y="274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8" name="Freeform 520"/>
              <p:cNvSpPr>
                <a:spLocks/>
              </p:cNvSpPr>
              <p:nvPr/>
            </p:nvSpPr>
            <p:spPr bwMode="auto">
              <a:xfrm>
                <a:off x="2476" y="273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89" name="Freeform 521"/>
              <p:cNvSpPr>
                <a:spLocks/>
              </p:cNvSpPr>
              <p:nvPr/>
            </p:nvSpPr>
            <p:spPr bwMode="auto">
              <a:xfrm>
                <a:off x="2493" y="2723"/>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0" name="Freeform 522"/>
              <p:cNvSpPr>
                <a:spLocks/>
              </p:cNvSpPr>
              <p:nvPr/>
            </p:nvSpPr>
            <p:spPr bwMode="auto">
              <a:xfrm>
                <a:off x="2509" y="271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1" name="Freeform 523"/>
              <p:cNvSpPr>
                <a:spLocks/>
              </p:cNvSpPr>
              <p:nvPr/>
            </p:nvSpPr>
            <p:spPr bwMode="auto">
              <a:xfrm>
                <a:off x="2524" y="271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2" name="Freeform 524"/>
              <p:cNvSpPr>
                <a:spLocks/>
              </p:cNvSpPr>
              <p:nvPr/>
            </p:nvSpPr>
            <p:spPr bwMode="auto">
              <a:xfrm>
                <a:off x="2539" y="2717"/>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3" name="Freeform 525"/>
              <p:cNvSpPr>
                <a:spLocks/>
              </p:cNvSpPr>
              <p:nvPr/>
            </p:nvSpPr>
            <p:spPr bwMode="auto">
              <a:xfrm>
                <a:off x="2557" y="271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4" name="Freeform 526"/>
              <p:cNvSpPr>
                <a:spLocks/>
              </p:cNvSpPr>
              <p:nvPr/>
            </p:nvSpPr>
            <p:spPr bwMode="auto">
              <a:xfrm>
                <a:off x="2572" y="271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5" name="Freeform 527"/>
              <p:cNvSpPr>
                <a:spLocks/>
              </p:cNvSpPr>
              <p:nvPr/>
            </p:nvSpPr>
            <p:spPr bwMode="auto">
              <a:xfrm>
                <a:off x="2587" y="2711"/>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6" name="Freeform 528"/>
              <p:cNvSpPr>
                <a:spLocks/>
              </p:cNvSpPr>
              <p:nvPr/>
            </p:nvSpPr>
            <p:spPr bwMode="auto">
              <a:xfrm>
                <a:off x="2603" y="2705"/>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7" name="Freeform 529"/>
              <p:cNvSpPr>
                <a:spLocks/>
              </p:cNvSpPr>
              <p:nvPr/>
            </p:nvSpPr>
            <p:spPr bwMode="auto">
              <a:xfrm>
                <a:off x="2620" y="269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8" name="Freeform 530"/>
              <p:cNvSpPr>
                <a:spLocks/>
              </p:cNvSpPr>
              <p:nvPr/>
            </p:nvSpPr>
            <p:spPr bwMode="auto">
              <a:xfrm>
                <a:off x="2635" y="2690"/>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099" name="Freeform 531"/>
              <p:cNvSpPr>
                <a:spLocks/>
              </p:cNvSpPr>
              <p:nvPr/>
            </p:nvSpPr>
            <p:spPr bwMode="auto">
              <a:xfrm>
                <a:off x="2651" y="2680"/>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0" name="Freeform 532"/>
              <p:cNvSpPr>
                <a:spLocks/>
              </p:cNvSpPr>
              <p:nvPr/>
            </p:nvSpPr>
            <p:spPr bwMode="auto">
              <a:xfrm>
                <a:off x="2666" y="267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1" name="Freeform 533"/>
              <p:cNvSpPr>
                <a:spLocks/>
              </p:cNvSpPr>
              <p:nvPr/>
            </p:nvSpPr>
            <p:spPr bwMode="auto">
              <a:xfrm>
                <a:off x="2681" y="2665"/>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2" name="Freeform 534"/>
              <p:cNvSpPr>
                <a:spLocks/>
              </p:cNvSpPr>
              <p:nvPr/>
            </p:nvSpPr>
            <p:spPr bwMode="auto">
              <a:xfrm>
                <a:off x="2699" y="2657"/>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3" name="Freeform 535"/>
              <p:cNvSpPr>
                <a:spLocks/>
              </p:cNvSpPr>
              <p:nvPr/>
            </p:nvSpPr>
            <p:spPr bwMode="auto">
              <a:xfrm>
                <a:off x="2714" y="2655"/>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4" name="Freeform 536"/>
              <p:cNvSpPr>
                <a:spLocks/>
              </p:cNvSpPr>
              <p:nvPr/>
            </p:nvSpPr>
            <p:spPr bwMode="auto">
              <a:xfrm>
                <a:off x="2729" y="2655"/>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5" name="Freeform 537"/>
              <p:cNvSpPr>
                <a:spLocks/>
              </p:cNvSpPr>
              <p:nvPr/>
            </p:nvSpPr>
            <p:spPr bwMode="auto">
              <a:xfrm>
                <a:off x="2745" y="265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6" name="Freeform 538"/>
              <p:cNvSpPr>
                <a:spLocks/>
              </p:cNvSpPr>
              <p:nvPr/>
            </p:nvSpPr>
            <p:spPr bwMode="auto">
              <a:xfrm>
                <a:off x="2762" y="264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7" name="Freeform 539"/>
              <p:cNvSpPr>
                <a:spLocks/>
              </p:cNvSpPr>
              <p:nvPr/>
            </p:nvSpPr>
            <p:spPr bwMode="auto">
              <a:xfrm>
                <a:off x="2777" y="2640"/>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8" name="Freeform 540"/>
              <p:cNvSpPr>
                <a:spLocks/>
              </p:cNvSpPr>
              <p:nvPr/>
            </p:nvSpPr>
            <p:spPr bwMode="auto">
              <a:xfrm>
                <a:off x="2793" y="2634"/>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09" name="Freeform 541"/>
              <p:cNvSpPr>
                <a:spLocks/>
              </p:cNvSpPr>
              <p:nvPr/>
            </p:nvSpPr>
            <p:spPr bwMode="auto">
              <a:xfrm>
                <a:off x="2808" y="262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0" name="Freeform 542"/>
              <p:cNvSpPr>
                <a:spLocks/>
              </p:cNvSpPr>
              <p:nvPr/>
            </p:nvSpPr>
            <p:spPr bwMode="auto">
              <a:xfrm>
                <a:off x="2825" y="2617"/>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1" name="Freeform 543"/>
              <p:cNvSpPr>
                <a:spLocks/>
              </p:cNvSpPr>
              <p:nvPr/>
            </p:nvSpPr>
            <p:spPr bwMode="auto">
              <a:xfrm>
                <a:off x="2841" y="2611"/>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2" name="Freeform 544"/>
              <p:cNvSpPr>
                <a:spLocks/>
              </p:cNvSpPr>
              <p:nvPr/>
            </p:nvSpPr>
            <p:spPr bwMode="auto">
              <a:xfrm>
                <a:off x="2856" y="2604"/>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3" name="Freeform 545"/>
              <p:cNvSpPr>
                <a:spLocks/>
              </p:cNvSpPr>
              <p:nvPr/>
            </p:nvSpPr>
            <p:spPr bwMode="auto">
              <a:xfrm>
                <a:off x="2871" y="2594"/>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4" name="Freeform 546"/>
              <p:cNvSpPr>
                <a:spLocks/>
              </p:cNvSpPr>
              <p:nvPr/>
            </p:nvSpPr>
            <p:spPr bwMode="auto">
              <a:xfrm>
                <a:off x="2887" y="258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5" name="Freeform 547"/>
              <p:cNvSpPr>
                <a:spLocks/>
              </p:cNvSpPr>
              <p:nvPr/>
            </p:nvSpPr>
            <p:spPr bwMode="auto">
              <a:xfrm>
                <a:off x="2904" y="2579"/>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6" name="Freeform 548"/>
              <p:cNvSpPr>
                <a:spLocks/>
              </p:cNvSpPr>
              <p:nvPr/>
            </p:nvSpPr>
            <p:spPr bwMode="auto">
              <a:xfrm>
                <a:off x="2919" y="2575"/>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7" name="Freeform 549"/>
              <p:cNvSpPr>
                <a:spLocks/>
              </p:cNvSpPr>
              <p:nvPr/>
            </p:nvSpPr>
            <p:spPr bwMode="auto">
              <a:xfrm>
                <a:off x="2935" y="256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8" name="Freeform 550"/>
              <p:cNvSpPr>
                <a:spLocks/>
              </p:cNvSpPr>
              <p:nvPr/>
            </p:nvSpPr>
            <p:spPr bwMode="auto">
              <a:xfrm>
                <a:off x="2950" y="2559"/>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19" name="Freeform 551"/>
              <p:cNvSpPr>
                <a:spLocks/>
              </p:cNvSpPr>
              <p:nvPr/>
            </p:nvSpPr>
            <p:spPr bwMode="auto">
              <a:xfrm>
                <a:off x="2967" y="2550"/>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0" name="Freeform 552"/>
              <p:cNvSpPr>
                <a:spLocks/>
              </p:cNvSpPr>
              <p:nvPr/>
            </p:nvSpPr>
            <p:spPr bwMode="auto">
              <a:xfrm>
                <a:off x="2983" y="254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1" name="Freeform 553"/>
              <p:cNvSpPr>
                <a:spLocks/>
              </p:cNvSpPr>
              <p:nvPr/>
            </p:nvSpPr>
            <p:spPr bwMode="auto">
              <a:xfrm>
                <a:off x="2998" y="2534"/>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2" name="Freeform 554"/>
              <p:cNvSpPr>
                <a:spLocks/>
              </p:cNvSpPr>
              <p:nvPr/>
            </p:nvSpPr>
            <p:spPr bwMode="auto">
              <a:xfrm>
                <a:off x="3013" y="2529"/>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3" name="Freeform 555"/>
              <p:cNvSpPr>
                <a:spLocks/>
              </p:cNvSpPr>
              <p:nvPr/>
            </p:nvSpPr>
            <p:spPr bwMode="auto">
              <a:xfrm>
                <a:off x="3031" y="252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4" name="Freeform 556"/>
              <p:cNvSpPr>
                <a:spLocks/>
              </p:cNvSpPr>
              <p:nvPr/>
            </p:nvSpPr>
            <p:spPr bwMode="auto">
              <a:xfrm>
                <a:off x="3046" y="2515"/>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5" name="Freeform 557"/>
              <p:cNvSpPr>
                <a:spLocks/>
              </p:cNvSpPr>
              <p:nvPr/>
            </p:nvSpPr>
            <p:spPr bwMode="auto">
              <a:xfrm>
                <a:off x="3061" y="2513"/>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6" name="Freeform 558"/>
              <p:cNvSpPr>
                <a:spLocks/>
              </p:cNvSpPr>
              <p:nvPr/>
            </p:nvSpPr>
            <p:spPr bwMode="auto">
              <a:xfrm>
                <a:off x="3077" y="250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7" name="Freeform 559"/>
              <p:cNvSpPr>
                <a:spLocks/>
              </p:cNvSpPr>
              <p:nvPr/>
            </p:nvSpPr>
            <p:spPr bwMode="auto">
              <a:xfrm>
                <a:off x="3094" y="2500"/>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8" name="Freeform 560"/>
              <p:cNvSpPr>
                <a:spLocks/>
              </p:cNvSpPr>
              <p:nvPr/>
            </p:nvSpPr>
            <p:spPr bwMode="auto">
              <a:xfrm>
                <a:off x="3109" y="2496"/>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29" name="Freeform 561"/>
              <p:cNvSpPr>
                <a:spLocks/>
              </p:cNvSpPr>
              <p:nvPr/>
            </p:nvSpPr>
            <p:spPr bwMode="auto">
              <a:xfrm>
                <a:off x="3125" y="248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0" name="Freeform 562"/>
              <p:cNvSpPr>
                <a:spLocks/>
              </p:cNvSpPr>
              <p:nvPr/>
            </p:nvSpPr>
            <p:spPr bwMode="auto">
              <a:xfrm>
                <a:off x="3140" y="2475"/>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1" name="Freeform 563"/>
              <p:cNvSpPr>
                <a:spLocks/>
              </p:cNvSpPr>
              <p:nvPr/>
            </p:nvSpPr>
            <p:spPr bwMode="auto">
              <a:xfrm>
                <a:off x="3156" y="2456"/>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2" name="Freeform 564"/>
              <p:cNvSpPr>
                <a:spLocks/>
              </p:cNvSpPr>
              <p:nvPr/>
            </p:nvSpPr>
            <p:spPr bwMode="auto">
              <a:xfrm>
                <a:off x="3173" y="243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3" name="Freeform 565"/>
              <p:cNvSpPr>
                <a:spLocks/>
              </p:cNvSpPr>
              <p:nvPr/>
            </p:nvSpPr>
            <p:spPr bwMode="auto">
              <a:xfrm>
                <a:off x="3188" y="2410"/>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4" name="Freeform 566"/>
              <p:cNvSpPr>
                <a:spLocks/>
              </p:cNvSpPr>
              <p:nvPr/>
            </p:nvSpPr>
            <p:spPr bwMode="auto">
              <a:xfrm>
                <a:off x="3204" y="238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5" name="Freeform 567"/>
              <p:cNvSpPr>
                <a:spLocks/>
              </p:cNvSpPr>
              <p:nvPr/>
            </p:nvSpPr>
            <p:spPr bwMode="auto">
              <a:xfrm>
                <a:off x="3219" y="2366"/>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6" name="Freeform 568"/>
              <p:cNvSpPr>
                <a:spLocks/>
              </p:cNvSpPr>
              <p:nvPr/>
            </p:nvSpPr>
            <p:spPr bwMode="auto">
              <a:xfrm>
                <a:off x="3236" y="2344"/>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7" name="Freeform 569"/>
              <p:cNvSpPr>
                <a:spLocks/>
              </p:cNvSpPr>
              <p:nvPr/>
            </p:nvSpPr>
            <p:spPr bwMode="auto">
              <a:xfrm>
                <a:off x="3252" y="232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8" name="Freeform 570"/>
              <p:cNvSpPr>
                <a:spLocks/>
              </p:cNvSpPr>
              <p:nvPr/>
            </p:nvSpPr>
            <p:spPr bwMode="auto">
              <a:xfrm>
                <a:off x="3267" y="2304"/>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39" name="Freeform 571"/>
              <p:cNvSpPr>
                <a:spLocks/>
              </p:cNvSpPr>
              <p:nvPr/>
            </p:nvSpPr>
            <p:spPr bwMode="auto">
              <a:xfrm>
                <a:off x="3282" y="2293"/>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0" name="Freeform 572"/>
              <p:cNvSpPr>
                <a:spLocks/>
              </p:cNvSpPr>
              <p:nvPr/>
            </p:nvSpPr>
            <p:spPr bwMode="auto">
              <a:xfrm>
                <a:off x="3300" y="2279"/>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1" name="Freeform 573"/>
              <p:cNvSpPr>
                <a:spLocks/>
              </p:cNvSpPr>
              <p:nvPr/>
            </p:nvSpPr>
            <p:spPr bwMode="auto">
              <a:xfrm>
                <a:off x="3315" y="226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2" name="Freeform 574"/>
              <p:cNvSpPr>
                <a:spLocks/>
              </p:cNvSpPr>
              <p:nvPr/>
            </p:nvSpPr>
            <p:spPr bwMode="auto">
              <a:xfrm>
                <a:off x="3330" y="2243"/>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3" name="Freeform 575"/>
              <p:cNvSpPr>
                <a:spLocks/>
              </p:cNvSpPr>
              <p:nvPr/>
            </p:nvSpPr>
            <p:spPr bwMode="auto">
              <a:xfrm>
                <a:off x="3346" y="2222"/>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4" name="Freeform 576"/>
              <p:cNvSpPr>
                <a:spLocks/>
              </p:cNvSpPr>
              <p:nvPr/>
            </p:nvSpPr>
            <p:spPr bwMode="auto">
              <a:xfrm>
                <a:off x="3361" y="219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5" name="Freeform 577"/>
              <p:cNvSpPr>
                <a:spLocks/>
              </p:cNvSpPr>
              <p:nvPr/>
            </p:nvSpPr>
            <p:spPr bwMode="auto">
              <a:xfrm>
                <a:off x="3378" y="2175"/>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6" name="Freeform 578"/>
              <p:cNvSpPr>
                <a:spLocks/>
              </p:cNvSpPr>
              <p:nvPr/>
            </p:nvSpPr>
            <p:spPr bwMode="auto">
              <a:xfrm>
                <a:off x="3394" y="215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7" name="Freeform 579"/>
              <p:cNvSpPr>
                <a:spLocks/>
              </p:cNvSpPr>
              <p:nvPr/>
            </p:nvSpPr>
            <p:spPr bwMode="auto">
              <a:xfrm>
                <a:off x="3409" y="2129"/>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8" name="Freeform 580"/>
              <p:cNvSpPr>
                <a:spLocks/>
              </p:cNvSpPr>
              <p:nvPr/>
            </p:nvSpPr>
            <p:spPr bwMode="auto">
              <a:xfrm>
                <a:off x="3424" y="2108"/>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49" name="Freeform 581"/>
              <p:cNvSpPr>
                <a:spLocks/>
              </p:cNvSpPr>
              <p:nvPr/>
            </p:nvSpPr>
            <p:spPr bwMode="auto">
              <a:xfrm>
                <a:off x="3442" y="2087"/>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0" name="Freeform 582"/>
              <p:cNvSpPr>
                <a:spLocks/>
              </p:cNvSpPr>
              <p:nvPr/>
            </p:nvSpPr>
            <p:spPr bwMode="auto">
              <a:xfrm>
                <a:off x="3457" y="207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1" name="Freeform 583"/>
              <p:cNvSpPr>
                <a:spLocks/>
              </p:cNvSpPr>
              <p:nvPr/>
            </p:nvSpPr>
            <p:spPr bwMode="auto">
              <a:xfrm>
                <a:off x="3472" y="2054"/>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2" name="Freeform 584"/>
              <p:cNvSpPr>
                <a:spLocks/>
              </p:cNvSpPr>
              <p:nvPr/>
            </p:nvSpPr>
            <p:spPr bwMode="auto">
              <a:xfrm>
                <a:off x="3488" y="2041"/>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3" name="Freeform 585"/>
              <p:cNvSpPr>
                <a:spLocks/>
              </p:cNvSpPr>
              <p:nvPr/>
            </p:nvSpPr>
            <p:spPr bwMode="auto">
              <a:xfrm>
                <a:off x="3505" y="2026"/>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4" name="Freeform 586"/>
              <p:cNvSpPr>
                <a:spLocks/>
              </p:cNvSpPr>
              <p:nvPr/>
            </p:nvSpPr>
            <p:spPr bwMode="auto">
              <a:xfrm>
                <a:off x="3520" y="2003"/>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5" name="Freeform 587"/>
              <p:cNvSpPr>
                <a:spLocks/>
              </p:cNvSpPr>
              <p:nvPr/>
            </p:nvSpPr>
            <p:spPr bwMode="auto">
              <a:xfrm>
                <a:off x="3536" y="198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6" name="Freeform 588"/>
              <p:cNvSpPr>
                <a:spLocks/>
              </p:cNvSpPr>
              <p:nvPr/>
            </p:nvSpPr>
            <p:spPr bwMode="auto">
              <a:xfrm>
                <a:off x="3551" y="195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7" name="Freeform 589"/>
              <p:cNvSpPr>
                <a:spLocks/>
              </p:cNvSpPr>
              <p:nvPr/>
            </p:nvSpPr>
            <p:spPr bwMode="auto">
              <a:xfrm>
                <a:off x="3566" y="1939"/>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8" name="Freeform 590"/>
              <p:cNvSpPr>
                <a:spLocks/>
              </p:cNvSpPr>
              <p:nvPr/>
            </p:nvSpPr>
            <p:spPr bwMode="auto">
              <a:xfrm>
                <a:off x="3584" y="1924"/>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59" name="Freeform 591"/>
              <p:cNvSpPr>
                <a:spLocks/>
              </p:cNvSpPr>
              <p:nvPr/>
            </p:nvSpPr>
            <p:spPr bwMode="auto">
              <a:xfrm>
                <a:off x="3599" y="190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0" name="Freeform 592"/>
              <p:cNvSpPr>
                <a:spLocks/>
              </p:cNvSpPr>
              <p:nvPr/>
            </p:nvSpPr>
            <p:spPr bwMode="auto">
              <a:xfrm>
                <a:off x="3614" y="1891"/>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1" name="Freeform 593"/>
              <p:cNvSpPr>
                <a:spLocks/>
              </p:cNvSpPr>
              <p:nvPr/>
            </p:nvSpPr>
            <p:spPr bwMode="auto">
              <a:xfrm>
                <a:off x="3630" y="1876"/>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2" name="Freeform 594"/>
              <p:cNvSpPr>
                <a:spLocks/>
              </p:cNvSpPr>
              <p:nvPr/>
            </p:nvSpPr>
            <p:spPr bwMode="auto">
              <a:xfrm>
                <a:off x="3647" y="186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3" name="Freeform 595"/>
              <p:cNvSpPr>
                <a:spLocks/>
              </p:cNvSpPr>
              <p:nvPr/>
            </p:nvSpPr>
            <p:spPr bwMode="auto">
              <a:xfrm>
                <a:off x="3662" y="1851"/>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4" name="Freeform 596"/>
              <p:cNvSpPr>
                <a:spLocks/>
              </p:cNvSpPr>
              <p:nvPr/>
            </p:nvSpPr>
            <p:spPr bwMode="auto">
              <a:xfrm>
                <a:off x="3678" y="184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5" name="Freeform 597"/>
              <p:cNvSpPr>
                <a:spLocks/>
              </p:cNvSpPr>
              <p:nvPr/>
            </p:nvSpPr>
            <p:spPr bwMode="auto">
              <a:xfrm>
                <a:off x="3693" y="1834"/>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6" name="Freeform 598"/>
              <p:cNvSpPr>
                <a:spLocks/>
              </p:cNvSpPr>
              <p:nvPr/>
            </p:nvSpPr>
            <p:spPr bwMode="auto">
              <a:xfrm>
                <a:off x="3710" y="1820"/>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7" name="Freeform 599"/>
              <p:cNvSpPr>
                <a:spLocks/>
              </p:cNvSpPr>
              <p:nvPr/>
            </p:nvSpPr>
            <p:spPr bwMode="auto">
              <a:xfrm>
                <a:off x="3726" y="180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8" name="Freeform 600"/>
              <p:cNvSpPr>
                <a:spLocks/>
              </p:cNvSpPr>
              <p:nvPr/>
            </p:nvSpPr>
            <p:spPr bwMode="auto">
              <a:xfrm>
                <a:off x="3741" y="1797"/>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69" name="Freeform 601"/>
              <p:cNvSpPr>
                <a:spLocks/>
              </p:cNvSpPr>
              <p:nvPr/>
            </p:nvSpPr>
            <p:spPr bwMode="auto">
              <a:xfrm>
                <a:off x="3756" y="1786"/>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0" name="Freeform 602"/>
              <p:cNvSpPr>
                <a:spLocks/>
              </p:cNvSpPr>
              <p:nvPr/>
            </p:nvSpPr>
            <p:spPr bwMode="auto">
              <a:xfrm>
                <a:off x="3772" y="1776"/>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1" name="Freeform 603"/>
              <p:cNvSpPr>
                <a:spLocks/>
              </p:cNvSpPr>
              <p:nvPr/>
            </p:nvSpPr>
            <p:spPr bwMode="auto">
              <a:xfrm>
                <a:off x="3789" y="1765"/>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2" name="Freeform 604"/>
              <p:cNvSpPr>
                <a:spLocks/>
              </p:cNvSpPr>
              <p:nvPr/>
            </p:nvSpPr>
            <p:spPr bwMode="auto">
              <a:xfrm>
                <a:off x="3804" y="1755"/>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grpSp>
        <p:grpSp>
          <p:nvGrpSpPr>
            <p:cNvPr id="750173" name="Group 605"/>
            <p:cNvGrpSpPr>
              <a:grpSpLocks/>
            </p:cNvGrpSpPr>
            <p:nvPr/>
          </p:nvGrpSpPr>
          <p:grpSpPr bwMode="auto">
            <a:xfrm>
              <a:off x="1314" y="1448"/>
              <a:ext cx="3500" cy="1803"/>
              <a:chOff x="1213" y="1448"/>
              <a:chExt cx="3231" cy="1803"/>
            </a:xfrm>
          </p:grpSpPr>
          <p:sp>
            <p:nvSpPr>
              <p:cNvPr id="750174" name="Freeform 606"/>
              <p:cNvSpPr>
                <a:spLocks/>
              </p:cNvSpPr>
              <p:nvPr/>
            </p:nvSpPr>
            <p:spPr bwMode="auto">
              <a:xfrm>
                <a:off x="3820" y="1742"/>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5" name="Freeform 607"/>
              <p:cNvSpPr>
                <a:spLocks/>
              </p:cNvSpPr>
              <p:nvPr/>
            </p:nvSpPr>
            <p:spPr bwMode="auto">
              <a:xfrm>
                <a:off x="3835" y="1728"/>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6" name="Freeform 608"/>
              <p:cNvSpPr>
                <a:spLocks/>
              </p:cNvSpPr>
              <p:nvPr/>
            </p:nvSpPr>
            <p:spPr bwMode="auto">
              <a:xfrm>
                <a:off x="3852" y="1717"/>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7" name="Freeform 609"/>
              <p:cNvSpPr>
                <a:spLocks/>
              </p:cNvSpPr>
              <p:nvPr/>
            </p:nvSpPr>
            <p:spPr bwMode="auto">
              <a:xfrm>
                <a:off x="3868" y="1707"/>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8" name="Freeform 610"/>
              <p:cNvSpPr>
                <a:spLocks/>
              </p:cNvSpPr>
              <p:nvPr/>
            </p:nvSpPr>
            <p:spPr bwMode="auto">
              <a:xfrm>
                <a:off x="3883" y="1694"/>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79" name="Freeform 611"/>
              <p:cNvSpPr>
                <a:spLocks/>
              </p:cNvSpPr>
              <p:nvPr/>
            </p:nvSpPr>
            <p:spPr bwMode="auto">
              <a:xfrm>
                <a:off x="3899" y="167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0" name="Freeform 612"/>
              <p:cNvSpPr>
                <a:spLocks/>
              </p:cNvSpPr>
              <p:nvPr/>
            </p:nvSpPr>
            <p:spPr bwMode="auto">
              <a:xfrm>
                <a:off x="3916" y="166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1" name="Freeform 613"/>
              <p:cNvSpPr>
                <a:spLocks/>
              </p:cNvSpPr>
              <p:nvPr/>
            </p:nvSpPr>
            <p:spPr bwMode="auto">
              <a:xfrm>
                <a:off x="3931" y="1651"/>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2" name="Freeform 614"/>
              <p:cNvSpPr>
                <a:spLocks/>
              </p:cNvSpPr>
              <p:nvPr/>
            </p:nvSpPr>
            <p:spPr bwMode="auto">
              <a:xfrm>
                <a:off x="3947" y="163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3" name="Freeform 615"/>
              <p:cNvSpPr>
                <a:spLocks/>
              </p:cNvSpPr>
              <p:nvPr/>
            </p:nvSpPr>
            <p:spPr bwMode="auto">
              <a:xfrm>
                <a:off x="3962" y="162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4" name="Freeform 616"/>
              <p:cNvSpPr>
                <a:spLocks/>
              </p:cNvSpPr>
              <p:nvPr/>
            </p:nvSpPr>
            <p:spPr bwMode="auto">
              <a:xfrm>
                <a:off x="3977" y="1617"/>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5" name="Freeform 617"/>
              <p:cNvSpPr>
                <a:spLocks/>
              </p:cNvSpPr>
              <p:nvPr/>
            </p:nvSpPr>
            <p:spPr bwMode="auto">
              <a:xfrm>
                <a:off x="3995" y="1603"/>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6" name="Freeform 618"/>
              <p:cNvSpPr>
                <a:spLocks/>
              </p:cNvSpPr>
              <p:nvPr/>
            </p:nvSpPr>
            <p:spPr bwMode="auto">
              <a:xfrm>
                <a:off x="4010" y="159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7" name="Freeform 619"/>
              <p:cNvSpPr>
                <a:spLocks/>
              </p:cNvSpPr>
              <p:nvPr/>
            </p:nvSpPr>
            <p:spPr bwMode="auto">
              <a:xfrm>
                <a:off x="4025" y="1578"/>
                <a:ext cx="39" cy="39"/>
              </a:xfrm>
              <a:custGeom>
                <a:avLst/>
                <a:gdLst>
                  <a:gd name="T0" fmla="*/ 19 w 39"/>
                  <a:gd name="T1" fmla="*/ 0 h 39"/>
                  <a:gd name="T2" fmla="*/ 39 w 39"/>
                  <a:gd name="T3" fmla="*/ 39 h 39"/>
                  <a:gd name="T4" fmla="*/ 0 w 39"/>
                  <a:gd name="T5" fmla="*/ 39 h 39"/>
                  <a:gd name="T6" fmla="*/ 19 w 39"/>
                  <a:gd name="T7" fmla="*/ 0 h 39"/>
                </a:gdLst>
                <a:ahLst/>
                <a:cxnLst>
                  <a:cxn ang="0">
                    <a:pos x="T0" y="T1"/>
                  </a:cxn>
                  <a:cxn ang="0">
                    <a:pos x="T2" y="T3"/>
                  </a:cxn>
                  <a:cxn ang="0">
                    <a:pos x="T4" y="T5"/>
                  </a:cxn>
                  <a:cxn ang="0">
                    <a:pos x="T6" y="T7"/>
                  </a:cxn>
                </a:cxnLst>
                <a:rect l="0" t="0" r="r" b="b"/>
                <a:pathLst>
                  <a:path w="39" h="39">
                    <a:moveTo>
                      <a:pt x="19" y="0"/>
                    </a:moveTo>
                    <a:lnTo>
                      <a:pt x="39"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8" name="Freeform 620"/>
              <p:cNvSpPr>
                <a:spLocks/>
              </p:cNvSpPr>
              <p:nvPr/>
            </p:nvSpPr>
            <p:spPr bwMode="auto">
              <a:xfrm>
                <a:off x="4041" y="157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89" name="Freeform 621"/>
              <p:cNvSpPr>
                <a:spLocks/>
              </p:cNvSpPr>
              <p:nvPr/>
            </p:nvSpPr>
            <p:spPr bwMode="auto">
              <a:xfrm>
                <a:off x="4058" y="1569"/>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0" name="Freeform 622"/>
              <p:cNvSpPr>
                <a:spLocks/>
              </p:cNvSpPr>
              <p:nvPr/>
            </p:nvSpPr>
            <p:spPr bwMode="auto">
              <a:xfrm>
                <a:off x="4073" y="1563"/>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1" name="Freeform 623"/>
              <p:cNvSpPr>
                <a:spLocks/>
              </p:cNvSpPr>
              <p:nvPr/>
            </p:nvSpPr>
            <p:spPr bwMode="auto">
              <a:xfrm>
                <a:off x="4089" y="1559"/>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2" name="Freeform 624"/>
              <p:cNvSpPr>
                <a:spLocks/>
              </p:cNvSpPr>
              <p:nvPr/>
            </p:nvSpPr>
            <p:spPr bwMode="auto">
              <a:xfrm>
                <a:off x="4104" y="1551"/>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3" name="Freeform 625"/>
              <p:cNvSpPr>
                <a:spLocks/>
              </p:cNvSpPr>
              <p:nvPr/>
            </p:nvSpPr>
            <p:spPr bwMode="auto">
              <a:xfrm>
                <a:off x="4121" y="1546"/>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4" name="Freeform 626"/>
              <p:cNvSpPr>
                <a:spLocks/>
              </p:cNvSpPr>
              <p:nvPr/>
            </p:nvSpPr>
            <p:spPr bwMode="auto">
              <a:xfrm>
                <a:off x="4137" y="1540"/>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5" name="Freeform 627"/>
              <p:cNvSpPr>
                <a:spLocks/>
              </p:cNvSpPr>
              <p:nvPr/>
            </p:nvSpPr>
            <p:spPr bwMode="auto">
              <a:xfrm>
                <a:off x="4152" y="153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6" name="Freeform 628"/>
              <p:cNvSpPr>
                <a:spLocks/>
              </p:cNvSpPr>
              <p:nvPr/>
            </p:nvSpPr>
            <p:spPr bwMode="auto">
              <a:xfrm>
                <a:off x="4167" y="1536"/>
                <a:ext cx="39" cy="39"/>
              </a:xfrm>
              <a:custGeom>
                <a:avLst/>
                <a:gdLst>
                  <a:gd name="T0" fmla="*/ 20 w 39"/>
                  <a:gd name="T1" fmla="*/ 0 h 39"/>
                  <a:gd name="T2" fmla="*/ 39 w 39"/>
                  <a:gd name="T3" fmla="*/ 39 h 39"/>
                  <a:gd name="T4" fmla="*/ 0 w 39"/>
                  <a:gd name="T5" fmla="*/ 39 h 39"/>
                  <a:gd name="T6" fmla="*/ 20 w 39"/>
                  <a:gd name="T7" fmla="*/ 0 h 39"/>
                </a:gdLst>
                <a:ahLst/>
                <a:cxnLst>
                  <a:cxn ang="0">
                    <a:pos x="T0" y="T1"/>
                  </a:cxn>
                  <a:cxn ang="0">
                    <a:pos x="T2" y="T3"/>
                  </a:cxn>
                  <a:cxn ang="0">
                    <a:pos x="T4" y="T5"/>
                  </a:cxn>
                  <a:cxn ang="0">
                    <a:pos x="T6" y="T7"/>
                  </a:cxn>
                </a:cxnLst>
                <a:rect l="0" t="0" r="r" b="b"/>
                <a:pathLst>
                  <a:path w="39" h="39">
                    <a:moveTo>
                      <a:pt x="20" y="0"/>
                    </a:moveTo>
                    <a:lnTo>
                      <a:pt x="39" y="39"/>
                    </a:lnTo>
                    <a:lnTo>
                      <a:pt x="0" y="39"/>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7" name="Freeform 629"/>
              <p:cNvSpPr>
                <a:spLocks/>
              </p:cNvSpPr>
              <p:nvPr/>
            </p:nvSpPr>
            <p:spPr bwMode="auto">
              <a:xfrm>
                <a:off x="4183" y="1534"/>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8" name="Freeform 630"/>
              <p:cNvSpPr>
                <a:spLocks/>
              </p:cNvSpPr>
              <p:nvPr/>
            </p:nvSpPr>
            <p:spPr bwMode="auto">
              <a:xfrm>
                <a:off x="4200" y="1530"/>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199" name="Freeform 631"/>
              <p:cNvSpPr>
                <a:spLocks/>
              </p:cNvSpPr>
              <p:nvPr/>
            </p:nvSpPr>
            <p:spPr bwMode="auto">
              <a:xfrm>
                <a:off x="4215" y="1527"/>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0" name="Freeform 632"/>
              <p:cNvSpPr>
                <a:spLocks/>
              </p:cNvSpPr>
              <p:nvPr/>
            </p:nvSpPr>
            <p:spPr bwMode="auto">
              <a:xfrm>
                <a:off x="4231" y="152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1" name="Freeform 633"/>
              <p:cNvSpPr>
                <a:spLocks/>
              </p:cNvSpPr>
              <p:nvPr/>
            </p:nvSpPr>
            <p:spPr bwMode="auto">
              <a:xfrm>
                <a:off x="4246" y="1523"/>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2" name="Freeform 634"/>
              <p:cNvSpPr>
                <a:spLocks/>
              </p:cNvSpPr>
              <p:nvPr/>
            </p:nvSpPr>
            <p:spPr bwMode="auto">
              <a:xfrm>
                <a:off x="4263" y="1515"/>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3" name="Freeform 635"/>
              <p:cNvSpPr>
                <a:spLocks/>
              </p:cNvSpPr>
              <p:nvPr/>
            </p:nvSpPr>
            <p:spPr bwMode="auto">
              <a:xfrm>
                <a:off x="4279" y="1507"/>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4" name="Freeform 636"/>
              <p:cNvSpPr>
                <a:spLocks/>
              </p:cNvSpPr>
              <p:nvPr/>
            </p:nvSpPr>
            <p:spPr bwMode="auto">
              <a:xfrm>
                <a:off x="4294" y="1498"/>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5" name="Freeform 637"/>
              <p:cNvSpPr>
                <a:spLocks/>
              </p:cNvSpPr>
              <p:nvPr/>
            </p:nvSpPr>
            <p:spPr bwMode="auto">
              <a:xfrm>
                <a:off x="4309" y="1494"/>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6" name="Freeform 638"/>
              <p:cNvSpPr>
                <a:spLocks/>
              </p:cNvSpPr>
              <p:nvPr/>
            </p:nvSpPr>
            <p:spPr bwMode="auto">
              <a:xfrm>
                <a:off x="4327" y="1488"/>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7" name="Freeform 639"/>
              <p:cNvSpPr>
                <a:spLocks/>
              </p:cNvSpPr>
              <p:nvPr/>
            </p:nvSpPr>
            <p:spPr bwMode="auto">
              <a:xfrm>
                <a:off x="4342" y="1482"/>
                <a:ext cx="38" cy="39"/>
              </a:xfrm>
              <a:custGeom>
                <a:avLst/>
                <a:gdLst>
                  <a:gd name="T0" fmla="*/ 19 w 38"/>
                  <a:gd name="T1" fmla="*/ 0 h 39"/>
                  <a:gd name="T2" fmla="*/ 38 w 38"/>
                  <a:gd name="T3" fmla="*/ 39 h 39"/>
                  <a:gd name="T4" fmla="*/ 0 w 38"/>
                  <a:gd name="T5" fmla="*/ 39 h 39"/>
                  <a:gd name="T6" fmla="*/ 19 w 38"/>
                  <a:gd name="T7" fmla="*/ 0 h 39"/>
                </a:gdLst>
                <a:ahLst/>
                <a:cxnLst>
                  <a:cxn ang="0">
                    <a:pos x="T0" y="T1"/>
                  </a:cxn>
                  <a:cxn ang="0">
                    <a:pos x="T2" y="T3"/>
                  </a:cxn>
                  <a:cxn ang="0">
                    <a:pos x="T4" y="T5"/>
                  </a:cxn>
                  <a:cxn ang="0">
                    <a:pos x="T6" y="T7"/>
                  </a:cxn>
                </a:cxnLst>
                <a:rect l="0" t="0" r="r" b="b"/>
                <a:pathLst>
                  <a:path w="38" h="39">
                    <a:moveTo>
                      <a:pt x="19" y="0"/>
                    </a:moveTo>
                    <a:lnTo>
                      <a:pt x="38" y="39"/>
                    </a:lnTo>
                    <a:lnTo>
                      <a:pt x="0" y="39"/>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8" name="Freeform 640"/>
              <p:cNvSpPr>
                <a:spLocks/>
              </p:cNvSpPr>
              <p:nvPr/>
            </p:nvSpPr>
            <p:spPr bwMode="auto">
              <a:xfrm>
                <a:off x="4357" y="1475"/>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209" name="Freeform 641"/>
              <p:cNvSpPr>
                <a:spLocks/>
              </p:cNvSpPr>
              <p:nvPr/>
            </p:nvSpPr>
            <p:spPr bwMode="auto">
              <a:xfrm>
                <a:off x="4373" y="1465"/>
                <a:ext cx="38" cy="38"/>
              </a:xfrm>
              <a:custGeom>
                <a:avLst/>
                <a:gdLst>
                  <a:gd name="T0" fmla="*/ 19 w 38"/>
                  <a:gd name="T1" fmla="*/ 0 h 38"/>
                  <a:gd name="T2" fmla="*/ 38 w 38"/>
                  <a:gd name="T3" fmla="*/ 38 h 38"/>
                  <a:gd name="T4" fmla="*/ 0 w 38"/>
                  <a:gd name="T5" fmla="*/ 38 h 38"/>
                  <a:gd name="T6" fmla="*/ 19 w 38"/>
                  <a:gd name="T7" fmla="*/ 0 h 38"/>
                </a:gdLst>
                <a:ahLst/>
                <a:cxnLst>
                  <a:cxn ang="0">
                    <a:pos x="T0" y="T1"/>
                  </a:cxn>
                  <a:cxn ang="0">
                    <a:pos x="T2" y="T3"/>
                  </a:cxn>
                  <a:cxn ang="0">
                    <a:pos x="T4" y="T5"/>
                  </a:cxn>
                  <a:cxn ang="0">
                    <a:pos x="T6" y="T7"/>
                  </a:cxn>
                </a:cxnLst>
                <a:rect l="0" t="0" r="r" b="b"/>
                <a:pathLst>
                  <a:path w="38" h="38">
                    <a:moveTo>
                      <a:pt x="19" y="0"/>
                    </a:moveTo>
                    <a:lnTo>
                      <a:pt x="38"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10" name="Freeform 642"/>
              <p:cNvSpPr>
                <a:spLocks/>
              </p:cNvSpPr>
              <p:nvPr/>
            </p:nvSpPr>
            <p:spPr bwMode="auto">
              <a:xfrm>
                <a:off x="4388" y="1452"/>
                <a:ext cx="39" cy="38"/>
              </a:xfrm>
              <a:custGeom>
                <a:avLst/>
                <a:gdLst>
                  <a:gd name="T0" fmla="*/ 19 w 39"/>
                  <a:gd name="T1" fmla="*/ 0 h 38"/>
                  <a:gd name="T2" fmla="*/ 39 w 39"/>
                  <a:gd name="T3" fmla="*/ 38 h 38"/>
                  <a:gd name="T4" fmla="*/ 0 w 39"/>
                  <a:gd name="T5" fmla="*/ 38 h 38"/>
                  <a:gd name="T6" fmla="*/ 19 w 39"/>
                  <a:gd name="T7" fmla="*/ 0 h 38"/>
                </a:gdLst>
                <a:ahLst/>
                <a:cxnLst>
                  <a:cxn ang="0">
                    <a:pos x="T0" y="T1"/>
                  </a:cxn>
                  <a:cxn ang="0">
                    <a:pos x="T2" y="T3"/>
                  </a:cxn>
                  <a:cxn ang="0">
                    <a:pos x="T4" y="T5"/>
                  </a:cxn>
                  <a:cxn ang="0">
                    <a:pos x="T6" y="T7"/>
                  </a:cxn>
                </a:cxnLst>
                <a:rect l="0" t="0" r="r" b="b"/>
                <a:pathLst>
                  <a:path w="39" h="38">
                    <a:moveTo>
                      <a:pt x="19" y="0"/>
                    </a:moveTo>
                    <a:lnTo>
                      <a:pt x="39" y="38"/>
                    </a:lnTo>
                    <a:lnTo>
                      <a:pt x="0" y="38"/>
                    </a:lnTo>
                    <a:lnTo>
                      <a:pt x="19" y="0"/>
                    </a:lnTo>
                    <a:close/>
                  </a:path>
                </a:pathLst>
              </a:custGeom>
              <a:solidFill>
                <a:srgbClr val="FFFF00"/>
              </a:solidFill>
              <a:ln w="12700">
                <a:solidFill>
                  <a:srgbClr val="FFCC00"/>
                </a:solidFill>
                <a:prstDash val="solid"/>
                <a:round/>
                <a:headEnd/>
                <a:tailEnd/>
              </a:ln>
            </p:spPr>
            <p:txBody>
              <a:bodyPr/>
              <a:lstStyle/>
              <a:p>
                <a:endParaRPr lang="nl-NL"/>
              </a:p>
            </p:txBody>
          </p:sp>
          <p:sp>
            <p:nvSpPr>
              <p:cNvPr id="750211" name="Freeform 643"/>
              <p:cNvSpPr>
                <a:spLocks/>
              </p:cNvSpPr>
              <p:nvPr/>
            </p:nvSpPr>
            <p:spPr bwMode="auto">
              <a:xfrm>
                <a:off x="4405" y="1448"/>
                <a:ext cx="39" cy="38"/>
              </a:xfrm>
              <a:custGeom>
                <a:avLst/>
                <a:gdLst>
                  <a:gd name="T0" fmla="*/ 20 w 39"/>
                  <a:gd name="T1" fmla="*/ 0 h 38"/>
                  <a:gd name="T2" fmla="*/ 39 w 39"/>
                  <a:gd name="T3" fmla="*/ 38 h 38"/>
                  <a:gd name="T4" fmla="*/ 0 w 39"/>
                  <a:gd name="T5" fmla="*/ 38 h 38"/>
                  <a:gd name="T6" fmla="*/ 20 w 39"/>
                  <a:gd name="T7" fmla="*/ 0 h 38"/>
                </a:gdLst>
                <a:ahLst/>
                <a:cxnLst>
                  <a:cxn ang="0">
                    <a:pos x="T0" y="T1"/>
                  </a:cxn>
                  <a:cxn ang="0">
                    <a:pos x="T2" y="T3"/>
                  </a:cxn>
                  <a:cxn ang="0">
                    <a:pos x="T4" y="T5"/>
                  </a:cxn>
                  <a:cxn ang="0">
                    <a:pos x="T6" y="T7"/>
                  </a:cxn>
                </a:cxnLst>
                <a:rect l="0" t="0" r="r" b="b"/>
                <a:pathLst>
                  <a:path w="39" h="38">
                    <a:moveTo>
                      <a:pt x="20" y="0"/>
                    </a:moveTo>
                    <a:lnTo>
                      <a:pt x="39" y="38"/>
                    </a:lnTo>
                    <a:lnTo>
                      <a:pt x="0" y="38"/>
                    </a:lnTo>
                    <a:lnTo>
                      <a:pt x="20" y="0"/>
                    </a:lnTo>
                    <a:close/>
                  </a:path>
                </a:pathLst>
              </a:custGeom>
              <a:solidFill>
                <a:srgbClr val="FFFF00"/>
              </a:solidFill>
              <a:ln w="12700">
                <a:solidFill>
                  <a:srgbClr val="FFCC00"/>
                </a:solidFill>
                <a:prstDash val="solid"/>
                <a:round/>
                <a:headEnd/>
                <a:tailEnd/>
              </a:ln>
            </p:spPr>
            <p:txBody>
              <a:bodyPr/>
              <a:lstStyle/>
              <a:p>
                <a:endParaRPr lang="nl-NL"/>
              </a:p>
            </p:txBody>
          </p:sp>
          <p:sp>
            <p:nvSpPr>
              <p:cNvPr id="750212" name="Freeform 644"/>
              <p:cNvSpPr>
                <a:spLocks/>
              </p:cNvSpPr>
              <p:nvPr/>
            </p:nvSpPr>
            <p:spPr bwMode="auto">
              <a:xfrm>
                <a:off x="1213" y="321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3" name="Freeform 645"/>
              <p:cNvSpPr>
                <a:spLocks/>
              </p:cNvSpPr>
              <p:nvPr/>
            </p:nvSpPr>
            <p:spPr bwMode="auto">
              <a:xfrm>
                <a:off x="1228" y="321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4" name="Freeform 646"/>
              <p:cNvSpPr>
                <a:spLocks/>
              </p:cNvSpPr>
              <p:nvPr/>
            </p:nvSpPr>
            <p:spPr bwMode="auto">
              <a:xfrm>
                <a:off x="1243" y="3212"/>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5" name="Freeform 647"/>
              <p:cNvSpPr>
                <a:spLocks/>
              </p:cNvSpPr>
              <p:nvPr/>
            </p:nvSpPr>
            <p:spPr bwMode="auto">
              <a:xfrm>
                <a:off x="1261" y="3208"/>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6" name="Freeform 648"/>
              <p:cNvSpPr>
                <a:spLocks/>
              </p:cNvSpPr>
              <p:nvPr/>
            </p:nvSpPr>
            <p:spPr bwMode="auto">
              <a:xfrm>
                <a:off x="1276" y="312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7" name="Freeform 649"/>
              <p:cNvSpPr>
                <a:spLocks/>
              </p:cNvSpPr>
              <p:nvPr/>
            </p:nvSpPr>
            <p:spPr bwMode="auto">
              <a:xfrm>
                <a:off x="1291" y="2999"/>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8" name="Freeform 650"/>
              <p:cNvSpPr>
                <a:spLocks/>
              </p:cNvSpPr>
              <p:nvPr/>
            </p:nvSpPr>
            <p:spPr bwMode="auto">
              <a:xfrm>
                <a:off x="1307" y="292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19" name="Freeform 651"/>
              <p:cNvSpPr>
                <a:spLocks/>
              </p:cNvSpPr>
              <p:nvPr/>
            </p:nvSpPr>
            <p:spPr bwMode="auto">
              <a:xfrm>
                <a:off x="1324" y="288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0" name="Freeform 652"/>
              <p:cNvSpPr>
                <a:spLocks/>
              </p:cNvSpPr>
              <p:nvPr/>
            </p:nvSpPr>
            <p:spPr bwMode="auto">
              <a:xfrm>
                <a:off x="1339" y="2861"/>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1" name="Freeform 653"/>
              <p:cNvSpPr>
                <a:spLocks/>
              </p:cNvSpPr>
              <p:nvPr/>
            </p:nvSpPr>
            <p:spPr bwMode="auto">
              <a:xfrm>
                <a:off x="1355" y="284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2" name="Freeform 654"/>
              <p:cNvSpPr>
                <a:spLocks/>
              </p:cNvSpPr>
              <p:nvPr/>
            </p:nvSpPr>
            <p:spPr bwMode="auto">
              <a:xfrm>
                <a:off x="1370" y="2826"/>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3" name="Freeform 655"/>
              <p:cNvSpPr>
                <a:spLocks/>
              </p:cNvSpPr>
              <p:nvPr/>
            </p:nvSpPr>
            <p:spPr bwMode="auto">
              <a:xfrm>
                <a:off x="1387" y="281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4" name="Freeform 656"/>
              <p:cNvSpPr>
                <a:spLocks/>
              </p:cNvSpPr>
              <p:nvPr/>
            </p:nvSpPr>
            <p:spPr bwMode="auto">
              <a:xfrm>
                <a:off x="1403" y="280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5" name="Freeform 657"/>
              <p:cNvSpPr>
                <a:spLocks/>
              </p:cNvSpPr>
              <p:nvPr/>
            </p:nvSpPr>
            <p:spPr bwMode="auto">
              <a:xfrm>
                <a:off x="1418" y="2803"/>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6" name="Freeform 658"/>
              <p:cNvSpPr>
                <a:spLocks/>
              </p:cNvSpPr>
              <p:nvPr/>
            </p:nvSpPr>
            <p:spPr bwMode="auto">
              <a:xfrm>
                <a:off x="1433" y="279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7" name="Freeform 659"/>
              <p:cNvSpPr>
                <a:spLocks/>
              </p:cNvSpPr>
              <p:nvPr/>
            </p:nvSpPr>
            <p:spPr bwMode="auto">
              <a:xfrm>
                <a:off x="1449" y="278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8" name="Freeform 660"/>
              <p:cNvSpPr>
                <a:spLocks/>
              </p:cNvSpPr>
              <p:nvPr/>
            </p:nvSpPr>
            <p:spPr bwMode="auto">
              <a:xfrm>
                <a:off x="1466" y="277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29" name="Freeform 661"/>
              <p:cNvSpPr>
                <a:spLocks/>
              </p:cNvSpPr>
              <p:nvPr/>
            </p:nvSpPr>
            <p:spPr bwMode="auto">
              <a:xfrm>
                <a:off x="1481" y="2771"/>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0" name="Freeform 662"/>
              <p:cNvSpPr>
                <a:spLocks/>
              </p:cNvSpPr>
              <p:nvPr/>
            </p:nvSpPr>
            <p:spPr bwMode="auto">
              <a:xfrm>
                <a:off x="1497" y="276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1" name="Freeform 663"/>
              <p:cNvSpPr>
                <a:spLocks/>
              </p:cNvSpPr>
              <p:nvPr/>
            </p:nvSpPr>
            <p:spPr bwMode="auto">
              <a:xfrm>
                <a:off x="1512" y="2759"/>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2" name="Freeform 664"/>
              <p:cNvSpPr>
                <a:spLocks/>
              </p:cNvSpPr>
              <p:nvPr/>
            </p:nvSpPr>
            <p:spPr bwMode="auto">
              <a:xfrm>
                <a:off x="1529" y="2755"/>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3" name="Freeform 665"/>
              <p:cNvSpPr>
                <a:spLocks/>
              </p:cNvSpPr>
              <p:nvPr/>
            </p:nvSpPr>
            <p:spPr bwMode="auto">
              <a:xfrm>
                <a:off x="1545" y="274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4" name="Freeform 666"/>
              <p:cNvSpPr>
                <a:spLocks/>
              </p:cNvSpPr>
              <p:nvPr/>
            </p:nvSpPr>
            <p:spPr bwMode="auto">
              <a:xfrm>
                <a:off x="1560" y="2740"/>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5" name="Freeform 667"/>
              <p:cNvSpPr>
                <a:spLocks/>
              </p:cNvSpPr>
              <p:nvPr/>
            </p:nvSpPr>
            <p:spPr bwMode="auto">
              <a:xfrm>
                <a:off x="1575" y="273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6" name="Freeform 668"/>
              <p:cNvSpPr>
                <a:spLocks/>
              </p:cNvSpPr>
              <p:nvPr/>
            </p:nvSpPr>
            <p:spPr bwMode="auto">
              <a:xfrm>
                <a:off x="1593" y="273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7" name="Freeform 669"/>
              <p:cNvSpPr>
                <a:spLocks/>
              </p:cNvSpPr>
              <p:nvPr/>
            </p:nvSpPr>
            <p:spPr bwMode="auto">
              <a:xfrm>
                <a:off x="1608" y="2736"/>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8" name="Freeform 670"/>
              <p:cNvSpPr>
                <a:spLocks/>
              </p:cNvSpPr>
              <p:nvPr/>
            </p:nvSpPr>
            <p:spPr bwMode="auto">
              <a:xfrm>
                <a:off x="1623" y="2732"/>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39" name="Freeform 671"/>
              <p:cNvSpPr>
                <a:spLocks/>
              </p:cNvSpPr>
              <p:nvPr/>
            </p:nvSpPr>
            <p:spPr bwMode="auto">
              <a:xfrm>
                <a:off x="1639" y="2728"/>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0" name="Freeform 672"/>
              <p:cNvSpPr>
                <a:spLocks/>
              </p:cNvSpPr>
              <p:nvPr/>
            </p:nvSpPr>
            <p:spPr bwMode="auto">
              <a:xfrm>
                <a:off x="1654" y="2725"/>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1" name="Freeform 673"/>
              <p:cNvSpPr>
                <a:spLocks/>
              </p:cNvSpPr>
              <p:nvPr/>
            </p:nvSpPr>
            <p:spPr bwMode="auto">
              <a:xfrm>
                <a:off x="1671" y="2721"/>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2" name="Freeform 674"/>
              <p:cNvSpPr>
                <a:spLocks/>
              </p:cNvSpPr>
              <p:nvPr/>
            </p:nvSpPr>
            <p:spPr bwMode="auto">
              <a:xfrm>
                <a:off x="1687" y="2719"/>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3" name="Freeform 675"/>
              <p:cNvSpPr>
                <a:spLocks/>
              </p:cNvSpPr>
              <p:nvPr/>
            </p:nvSpPr>
            <p:spPr bwMode="auto">
              <a:xfrm>
                <a:off x="1702" y="2717"/>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4" name="Freeform 676"/>
              <p:cNvSpPr>
                <a:spLocks/>
              </p:cNvSpPr>
              <p:nvPr/>
            </p:nvSpPr>
            <p:spPr bwMode="auto">
              <a:xfrm>
                <a:off x="1718" y="271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5" name="Freeform 677"/>
              <p:cNvSpPr>
                <a:spLocks/>
              </p:cNvSpPr>
              <p:nvPr/>
            </p:nvSpPr>
            <p:spPr bwMode="auto">
              <a:xfrm>
                <a:off x="1735" y="2709"/>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6" name="Freeform 678"/>
              <p:cNvSpPr>
                <a:spLocks/>
              </p:cNvSpPr>
              <p:nvPr/>
            </p:nvSpPr>
            <p:spPr bwMode="auto">
              <a:xfrm>
                <a:off x="1750" y="2709"/>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7" name="Freeform 679"/>
              <p:cNvSpPr>
                <a:spLocks/>
              </p:cNvSpPr>
              <p:nvPr/>
            </p:nvSpPr>
            <p:spPr bwMode="auto">
              <a:xfrm>
                <a:off x="1766" y="270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8" name="Freeform 680"/>
              <p:cNvSpPr>
                <a:spLocks/>
              </p:cNvSpPr>
              <p:nvPr/>
            </p:nvSpPr>
            <p:spPr bwMode="auto">
              <a:xfrm>
                <a:off x="1781" y="270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49" name="Freeform 681"/>
              <p:cNvSpPr>
                <a:spLocks/>
              </p:cNvSpPr>
              <p:nvPr/>
            </p:nvSpPr>
            <p:spPr bwMode="auto">
              <a:xfrm>
                <a:off x="1798" y="2707"/>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0" name="Freeform 682"/>
              <p:cNvSpPr>
                <a:spLocks/>
              </p:cNvSpPr>
              <p:nvPr/>
            </p:nvSpPr>
            <p:spPr bwMode="auto">
              <a:xfrm>
                <a:off x="1814" y="270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1" name="Freeform 683"/>
              <p:cNvSpPr>
                <a:spLocks/>
              </p:cNvSpPr>
              <p:nvPr/>
            </p:nvSpPr>
            <p:spPr bwMode="auto">
              <a:xfrm>
                <a:off x="1829" y="270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2" name="Freeform 684"/>
              <p:cNvSpPr>
                <a:spLocks/>
              </p:cNvSpPr>
              <p:nvPr/>
            </p:nvSpPr>
            <p:spPr bwMode="auto">
              <a:xfrm>
                <a:off x="1844" y="2705"/>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3" name="Freeform 685"/>
              <p:cNvSpPr>
                <a:spLocks/>
              </p:cNvSpPr>
              <p:nvPr/>
            </p:nvSpPr>
            <p:spPr bwMode="auto">
              <a:xfrm>
                <a:off x="1860" y="2705"/>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4" name="Freeform 686"/>
              <p:cNvSpPr>
                <a:spLocks/>
              </p:cNvSpPr>
              <p:nvPr/>
            </p:nvSpPr>
            <p:spPr bwMode="auto">
              <a:xfrm>
                <a:off x="1877" y="2705"/>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5" name="Freeform 687"/>
              <p:cNvSpPr>
                <a:spLocks/>
              </p:cNvSpPr>
              <p:nvPr/>
            </p:nvSpPr>
            <p:spPr bwMode="auto">
              <a:xfrm>
                <a:off x="1892" y="2703"/>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6" name="Freeform 688"/>
              <p:cNvSpPr>
                <a:spLocks/>
              </p:cNvSpPr>
              <p:nvPr/>
            </p:nvSpPr>
            <p:spPr bwMode="auto">
              <a:xfrm>
                <a:off x="1908" y="270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7" name="Freeform 689"/>
              <p:cNvSpPr>
                <a:spLocks/>
              </p:cNvSpPr>
              <p:nvPr/>
            </p:nvSpPr>
            <p:spPr bwMode="auto">
              <a:xfrm>
                <a:off x="1923" y="27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8" name="Freeform 690"/>
              <p:cNvSpPr>
                <a:spLocks/>
              </p:cNvSpPr>
              <p:nvPr/>
            </p:nvSpPr>
            <p:spPr bwMode="auto">
              <a:xfrm>
                <a:off x="1940" y="2698"/>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59" name="Freeform 691"/>
              <p:cNvSpPr>
                <a:spLocks/>
              </p:cNvSpPr>
              <p:nvPr/>
            </p:nvSpPr>
            <p:spPr bwMode="auto">
              <a:xfrm>
                <a:off x="1956" y="269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0" name="Freeform 692"/>
              <p:cNvSpPr>
                <a:spLocks/>
              </p:cNvSpPr>
              <p:nvPr/>
            </p:nvSpPr>
            <p:spPr bwMode="auto">
              <a:xfrm>
                <a:off x="1971" y="269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1" name="Freeform 693"/>
              <p:cNvSpPr>
                <a:spLocks/>
              </p:cNvSpPr>
              <p:nvPr/>
            </p:nvSpPr>
            <p:spPr bwMode="auto">
              <a:xfrm>
                <a:off x="1986" y="2698"/>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2" name="Freeform 694"/>
              <p:cNvSpPr>
                <a:spLocks/>
              </p:cNvSpPr>
              <p:nvPr/>
            </p:nvSpPr>
            <p:spPr bwMode="auto">
              <a:xfrm>
                <a:off x="2004" y="269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3" name="Freeform 695"/>
              <p:cNvSpPr>
                <a:spLocks/>
              </p:cNvSpPr>
              <p:nvPr/>
            </p:nvSpPr>
            <p:spPr bwMode="auto">
              <a:xfrm>
                <a:off x="2019" y="268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4" name="Freeform 696"/>
              <p:cNvSpPr>
                <a:spLocks/>
              </p:cNvSpPr>
              <p:nvPr/>
            </p:nvSpPr>
            <p:spPr bwMode="auto">
              <a:xfrm>
                <a:off x="2034" y="2680"/>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5" name="Freeform 697"/>
              <p:cNvSpPr>
                <a:spLocks/>
              </p:cNvSpPr>
              <p:nvPr/>
            </p:nvSpPr>
            <p:spPr bwMode="auto">
              <a:xfrm>
                <a:off x="2050" y="267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6" name="Freeform 698"/>
              <p:cNvSpPr>
                <a:spLocks/>
              </p:cNvSpPr>
              <p:nvPr/>
            </p:nvSpPr>
            <p:spPr bwMode="auto">
              <a:xfrm>
                <a:off x="2065" y="266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7" name="Freeform 699"/>
              <p:cNvSpPr>
                <a:spLocks/>
              </p:cNvSpPr>
              <p:nvPr/>
            </p:nvSpPr>
            <p:spPr bwMode="auto">
              <a:xfrm>
                <a:off x="2082" y="2657"/>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8" name="Freeform 700"/>
              <p:cNvSpPr>
                <a:spLocks/>
              </p:cNvSpPr>
              <p:nvPr/>
            </p:nvSpPr>
            <p:spPr bwMode="auto">
              <a:xfrm>
                <a:off x="2098" y="265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69" name="Freeform 701"/>
              <p:cNvSpPr>
                <a:spLocks/>
              </p:cNvSpPr>
              <p:nvPr/>
            </p:nvSpPr>
            <p:spPr bwMode="auto">
              <a:xfrm>
                <a:off x="2113" y="264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0" name="Freeform 702"/>
              <p:cNvSpPr>
                <a:spLocks/>
              </p:cNvSpPr>
              <p:nvPr/>
            </p:nvSpPr>
            <p:spPr bwMode="auto">
              <a:xfrm>
                <a:off x="2128" y="2638"/>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1" name="Freeform 703"/>
              <p:cNvSpPr>
                <a:spLocks/>
              </p:cNvSpPr>
              <p:nvPr/>
            </p:nvSpPr>
            <p:spPr bwMode="auto">
              <a:xfrm>
                <a:off x="2146" y="263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2" name="Freeform 704"/>
              <p:cNvSpPr>
                <a:spLocks/>
              </p:cNvSpPr>
              <p:nvPr/>
            </p:nvSpPr>
            <p:spPr bwMode="auto">
              <a:xfrm>
                <a:off x="2161" y="263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3" name="Freeform 705"/>
              <p:cNvSpPr>
                <a:spLocks/>
              </p:cNvSpPr>
              <p:nvPr/>
            </p:nvSpPr>
            <p:spPr bwMode="auto">
              <a:xfrm>
                <a:off x="2176" y="2638"/>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4" name="Freeform 706"/>
              <p:cNvSpPr>
                <a:spLocks/>
              </p:cNvSpPr>
              <p:nvPr/>
            </p:nvSpPr>
            <p:spPr bwMode="auto">
              <a:xfrm>
                <a:off x="2192" y="263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5" name="Freeform 707"/>
              <p:cNvSpPr>
                <a:spLocks/>
              </p:cNvSpPr>
              <p:nvPr/>
            </p:nvSpPr>
            <p:spPr bwMode="auto">
              <a:xfrm>
                <a:off x="2209" y="2638"/>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6" name="Freeform 708"/>
              <p:cNvSpPr>
                <a:spLocks/>
              </p:cNvSpPr>
              <p:nvPr/>
            </p:nvSpPr>
            <p:spPr bwMode="auto">
              <a:xfrm>
                <a:off x="2224" y="2636"/>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7" name="Freeform 709"/>
              <p:cNvSpPr>
                <a:spLocks/>
              </p:cNvSpPr>
              <p:nvPr/>
            </p:nvSpPr>
            <p:spPr bwMode="auto">
              <a:xfrm>
                <a:off x="2240" y="2630"/>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8" name="Freeform 710"/>
              <p:cNvSpPr>
                <a:spLocks/>
              </p:cNvSpPr>
              <p:nvPr/>
            </p:nvSpPr>
            <p:spPr bwMode="auto">
              <a:xfrm>
                <a:off x="2255" y="2623"/>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79" name="Freeform 711"/>
              <p:cNvSpPr>
                <a:spLocks/>
              </p:cNvSpPr>
              <p:nvPr/>
            </p:nvSpPr>
            <p:spPr bwMode="auto">
              <a:xfrm>
                <a:off x="2270" y="261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0" name="Freeform 712"/>
              <p:cNvSpPr>
                <a:spLocks/>
              </p:cNvSpPr>
              <p:nvPr/>
            </p:nvSpPr>
            <p:spPr bwMode="auto">
              <a:xfrm>
                <a:off x="2288" y="2611"/>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1" name="Freeform 713"/>
              <p:cNvSpPr>
                <a:spLocks/>
              </p:cNvSpPr>
              <p:nvPr/>
            </p:nvSpPr>
            <p:spPr bwMode="auto">
              <a:xfrm>
                <a:off x="2303" y="2604"/>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2" name="Freeform 714"/>
              <p:cNvSpPr>
                <a:spLocks/>
              </p:cNvSpPr>
              <p:nvPr/>
            </p:nvSpPr>
            <p:spPr bwMode="auto">
              <a:xfrm>
                <a:off x="2318" y="2600"/>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3" name="Freeform 715"/>
              <p:cNvSpPr>
                <a:spLocks/>
              </p:cNvSpPr>
              <p:nvPr/>
            </p:nvSpPr>
            <p:spPr bwMode="auto">
              <a:xfrm>
                <a:off x="2334" y="26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4" name="Freeform 716"/>
              <p:cNvSpPr>
                <a:spLocks/>
              </p:cNvSpPr>
              <p:nvPr/>
            </p:nvSpPr>
            <p:spPr bwMode="auto">
              <a:xfrm>
                <a:off x="2351" y="2600"/>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5" name="Freeform 717"/>
              <p:cNvSpPr>
                <a:spLocks/>
              </p:cNvSpPr>
              <p:nvPr/>
            </p:nvSpPr>
            <p:spPr bwMode="auto">
              <a:xfrm>
                <a:off x="2366" y="2600"/>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6" name="Freeform 718"/>
              <p:cNvSpPr>
                <a:spLocks/>
              </p:cNvSpPr>
              <p:nvPr/>
            </p:nvSpPr>
            <p:spPr bwMode="auto">
              <a:xfrm>
                <a:off x="2382" y="26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7" name="Freeform 719"/>
              <p:cNvSpPr>
                <a:spLocks/>
              </p:cNvSpPr>
              <p:nvPr/>
            </p:nvSpPr>
            <p:spPr bwMode="auto">
              <a:xfrm>
                <a:off x="2397" y="2592"/>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8" name="Freeform 720"/>
              <p:cNvSpPr>
                <a:spLocks/>
              </p:cNvSpPr>
              <p:nvPr/>
            </p:nvSpPr>
            <p:spPr bwMode="auto">
              <a:xfrm>
                <a:off x="2414" y="2584"/>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289" name="Freeform 721"/>
              <p:cNvSpPr>
                <a:spLocks/>
              </p:cNvSpPr>
              <p:nvPr/>
            </p:nvSpPr>
            <p:spPr bwMode="auto">
              <a:xfrm>
                <a:off x="2430" y="257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0" name="Freeform 722"/>
              <p:cNvSpPr>
                <a:spLocks/>
              </p:cNvSpPr>
              <p:nvPr/>
            </p:nvSpPr>
            <p:spPr bwMode="auto">
              <a:xfrm>
                <a:off x="2445" y="2571"/>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1" name="Freeform 723"/>
              <p:cNvSpPr>
                <a:spLocks/>
              </p:cNvSpPr>
              <p:nvPr/>
            </p:nvSpPr>
            <p:spPr bwMode="auto">
              <a:xfrm>
                <a:off x="2461" y="2565"/>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2" name="Freeform 724"/>
              <p:cNvSpPr>
                <a:spLocks/>
              </p:cNvSpPr>
              <p:nvPr/>
            </p:nvSpPr>
            <p:spPr bwMode="auto">
              <a:xfrm>
                <a:off x="2476" y="256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3" name="Freeform 725"/>
              <p:cNvSpPr>
                <a:spLocks/>
              </p:cNvSpPr>
              <p:nvPr/>
            </p:nvSpPr>
            <p:spPr bwMode="auto">
              <a:xfrm>
                <a:off x="2493" y="2554"/>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4" name="Freeform 726"/>
              <p:cNvSpPr>
                <a:spLocks/>
              </p:cNvSpPr>
              <p:nvPr/>
            </p:nvSpPr>
            <p:spPr bwMode="auto">
              <a:xfrm>
                <a:off x="2509" y="255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5" name="Freeform 727"/>
              <p:cNvSpPr>
                <a:spLocks/>
              </p:cNvSpPr>
              <p:nvPr/>
            </p:nvSpPr>
            <p:spPr bwMode="auto">
              <a:xfrm>
                <a:off x="2524" y="254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6" name="Freeform 728"/>
              <p:cNvSpPr>
                <a:spLocks/>
              </p:cNvSpPr>
              <p:nvPr/>
            </p:nvSpPr>
            <p:spPr bwMode="auto">
              <a:xfrm>
                <a:off x="2539" y="2548"/>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7" name="Freeform 729"/>
              <p:cNvSpPr>
                <a:spLocks/>
              </p:cNvSpPr>
              <p:nvPr/>
            </p:nvSpPr>
            <p:spPr bwMode="auto">
              <a:xfrm>
                <a:off x="2557" y="254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8" name="Freeform 730"/>
              <p:cNvSpPr>
                <a:spLocks/>
              </p:cNvSpPr>
              <p:nvPr/>
            </p:nvSpPr>
            <p:spPr bwMode="auto">
              <a:xfrm>
                <a:off x="2572" y="2548"/>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299" name="Freeform 731"/>
              <p:cNvSpPr>
                <a:spLocks/>
              </p:cNvSpPr>
              <p:nvPr/>
            </p:nvSpPr>
            <p:spPr bwMode="auto">
              <a:xfrm>
                <a:off x="2587" y="2548"/>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0" name="Freeform 732"/>
              <p:cNvSpPr>
                <a:spLocks/>
              </p:cNvSpPr>
              <p:nvPr/>
            </p:nvSpPr>
            <p:spPr bwMode="auto">
              <a:xfrm>
                <a:off x="2603" y="2546"/>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1" name="Freeform 733"/>
              <p:cNvSpPr>
                <a:spLocks/>
              </p:cNvSpPr>
              <p:nvPr/>
            </p:nvSpPr>
            <p:spPr bwMode="auto">
              <a:xfrm>
                <a:off x="2620" y="254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2" name="Freeform 734"/>
              <p:cNvSpPr>
                <a:spLocks/>
              </p:cNvSpPr>
              <p:nvPr/>
            </p:nvSpPr>
            <p:spPr bwMode="auto">
              <a:xfrm>
                <a:off x="2635" y="2538"/>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3" name="Freeform 735"/>
              <p:cNvSpPr>
                <a:spLocks/>
              </p:cNvSpPr>
              <p:nvPr/>
            </p:nvSpPr>
            <p:spPr bwMode="auto">
              <a:xfrm>
                <a:off x="2651" y="2533"/>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4" name="Freeform 736"/>
              <p:cNvSpPr>
                <a:spLocks/>
              </p:cNvSpPr>
              <p:nvPr/>
            </p:nvSpPr>
            <p:spPr bwMode="auto">
              <a:xfrm>
                <a:off x="2666" y="253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5" name="Freeform 737"/>
              <p:cNvSpPr>
                <a:spLocks/>
              </p:cNvSpPr>
              <p:nvPr/>
            </p:nvSpPr>
            <p:spPr bwMode="auto">
              <a:xfrm>
                <a:off x="2681" y="252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6" name="Freeform 738"/>
              <p:cNvSpPr>
                <a:spLocks/>
              </p:cNvSpPr>
              <p:nvPr/>
            </p:nvSpPr>
            <p:spPr bwMode="auto">
              <a:xfrm>
                <a:off x="2699" y="252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7" name="Freeform 739"/>
              <p:cNvSpPr>
                <a:spLocks/>
              </p:cNvSpPr>
              <p:nvPr/>
            </p:nvSpPr>
            <p:spPr bwMode="auto">
              <a:xfrm>
                <a:off x="2714" y="252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8" name="Freeform 740"/>
              <p:cNvSpPr>
                <a:spLocks/>
              </p:cNvSpPr>
              <p:nvPr/>
            </p:nvSpPr>
            <p:spPr bwMode="auto">
              <a:xfrm>
                <a:off x="2729" y="2521"/>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09" name="Freeform 741"/>
              <p:cNvSpPr>
                <a:spLocks/>
              </p:cNvSpPr>
              <p:nvPr/>
            </p:nvSpPr>
            <p:spPr bwMode="auto">
              <a:xfrm>
                <a:off x="2745" y="252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0" name="Freeform 742"/>
              <p:cNvSpPr>
                <a:spLocks/>
              </p:cNvSpPr>
              <p:nvPr/>
            </p:nvSpPr>
            <p:spPr bwMode="auto">
              <a:xfrm>
                <a:off x="2762" y="252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1" name="Freeform 743"/>
              <p:cNvSpPr>
                <a:spLocks/>
              </p:cNvSpPr>
              <p:nvPr/>
            </p:nvSpPr>
            <p:spPr bwMode="auto">
              <a:xfrm>
                <a:off x="2777" y="2521"/>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2" name="Freeform 744"/>
              <p:cNvSpPr>
                <a:spLocks/>
              </p:cNvSpPr>
              <p:nvPr/>
            </p:nvSpPr>
            <p:spPr bwMode="auto">
              <a:xfrm>
                <a:off x="2793" y="252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3" name="Freeform 745"/>
              <p:cNvSpPr>
                <a:spLocks/>
              </p:cNvSpPr>
              <p:nvPr/>
            </p:nvSpPr>
            <p:spPr bwMode="auto">
              <a:xfrm>
                <a:off x="2808" y="251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4" name="Freeform 746"/>
              <p:cNvSpPr>
                <a:spLocks/>
              </p:cNvSpPr>
              <p:nvPr/>
            </p:nvSpPr>
            <p:spPr bwMode="auto">
              <a:xfrm>
                <a:off x="2825" y="2515"/>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5" name="Freeform 747"/>
              <p:cNvSpPr>
                <a:spLocks/>
              </p:cNvSpPr>
              <p:nvPr/>
            </p:nvSpPr>
            <p:spPr bwMode="auto">
              <a:xfrm>
                <a:off x="2841" y="251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6" name="Freeform 748"/>
              <p:cNvSpPr>
                <a:spLocks/>
              </p:cNvSpPr>
              <p:nvPr/>
            </p:nvSpPr>
            <p:spPr bwMode="auto">
              <a:xfrm>
                <a:off x="2856" y="2509"/>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7" name="Freeform 749"/>
              <p:cNvSpPr>
                <a:spLocks/>
              </p:cNvSpPr>
              <p:nvPr/>
            </p:nvSpPr>
            <p:spPr bwMode="auto">
              <a:xfrm>
                <a:off x="2871" y="250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8" name="Freeform 750"/>
              <p:cNvSpPr>
                <a:spLocks/>
              </p:cNvSpPr>
              <p:nvPr/>
            </p:nvSpPr>
            <p:spPr bwMode="auto">
              <a:xfrm>
                <a:off x="2887" y="2502"/>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19" name="Freeform 751"/>
              <p:cNvSpPr>
                <a:spLocks/>
              </p:cNvSpPr>
              <p:nvPr/>
            </p:nvSpPr>
            <p:spPr bwMode="auto">
              <a:xfrm>
                <a:off x="2904" y="25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0" name="Freeform 752"/>
              <p:cNvSpPr>
                <a:spLocks/>
              </p:cNvSpPr>
              <p:nvPr/>
            </p:nvSpPr>
            <p:spPr bwMode="auto">
              <a:xfrm>
                <a:off x="2919" y="2500"/>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1" name="Freeform 753"/>
              <p:cNvSpPr>
                <a:spLocks/>
              </p:cNvSpPr>
              <p:nvPr/>
            </p:nvSpPr>
            <p:spPr bwMode="auto">
              <a:xfrm>
                <a:off x="2935" y="2500"/>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2" name="Freeform 754"/>
              <p:cNvSpPr>
                <a:spLocks/>
              </p:cNvSpPr>
              <p:nvPr/>
            </p:nvSpPr>
            <p:spPr bwMode="auto">
              <a:xfrm>
                <a:off x="2950" y="2498"/>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3" name="Freeform 755"/>
              <p:cNvSpPr>
                <a:spLocks/>
              </p:cNvSpPr>
              <p:nvPr/>
            </p:nvSpPr>
            <p:spPr bwMode="auto">
              <a:xfrm>
                <a:off x="2967" y="2496"/>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4" name="Freeform 756"/>
              <p:cNvSpPr>
                <a:spLocks/>
              </p:cNvSpPr>
              <p:nvPr/>
            </p:nvSpPr>
            <p:spPr bwMode="auto">
              <a:xfrm>
                <a:off x="2983"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5" name="Freeform 757"/>
              <p:cNvSpPr>
                <a:spLocks/>
              </p:cNvSpPr>
              <p:nvPr/>
            </p:nvSpPr>
            <p:spPr bwMode="auto">
              <a:xfrm>
                <a:off x="2998" y="249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6" name="Freeform 758"/>
              <p:cNvSpPr>
                <a:spLocks/>
              </p:cNvSpPr>
              <p:nvPr/>
            </p:nvSpPr>
            <p:spPr bwMode="auto">
              <a:xfrm>
                <a:off x="3013" y="2494"/>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7" name="Freeform 759"/>
              <p:cNvSpPr>
                <a:spLocks/>
              </p:cNvSpPr>
              <p:nvPr/>
            </p:nvSpPr>
            <p:spPr bwMode="auto">
              <a:xfrm>
                <a:off x="3031"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8" name="Freeform 760"/>
              <p:cNvSpPr>
                <a:spLocks/>
              </p:cNvSpPr>
              <p:nvPr/>
            </p:nvSpPr>
            <p:spPr bwMode="auto">
              <a:xfrm>
                <a:off x="3046" y="249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29" name="Freeform 761"/>
              <p:cNvSpPr>
                <a:spLocks/>
              </p:cNvSpPr>
              <p:nvPr/>
            </p:nvSpPr>
            <p:spPr bwMode="auto">
              <a:xfrm>
                <a:off x="3061" y="2494"/>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0" name="Freeform 762"/>
              <p:cNvSpPr>
                <a:spLocks/>
              </p:cNvSpPr>
              <p:nvPr/>
            </p:nvSpPr>
            <p:spPr bwMode="auto">
              <a:xfrm>
                <a:off x="3077"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1" name="Freeform 763"/>
              <p:cNvSpPr>
                <a:spLocks/>
              </p:cNvSpPr>
              <p:nvPr/>
            </p:nvSpPr>
            <p:spPr bwMode="auto">
              <a:xfrm>
                <a:off x="3094" y="249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2" name="Freeform 764"/>
              <p:cNvSpPr>
                <a:spLocks/>
              </p:cNvSpPr>
              <p:nvPr/>
            </p:nvSpPr>
            <p:spPr bwMode="auto">
              <a:xfrm>
                <a:off x="3109" y="2494"/>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3" name="Freeform 765"/>
              <p:cNvSpPr>
                <a:spLocks/>
              </p:cNvSpPr>
              <p:nvPr/>
            </p:nvSpPr>
            <p:spPr bwMode="auto">
              <a:xfrm>
                <a:off x="3125"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4" name="Freeform 766"/>
              <p:cNvSpPr>
                <a:spLocks/>
              </p:cNvSpPr>
              <p:nvPr/>
            </p:nvSpPr>
            <p:spPr bwMode="auto">
              <a:xfrm>
                <a:off x="3140" y="249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5" name="Freeform 767"/>
              <p:cNvSpPr>
                <a:spLocks/>
              </p:cNvSpPr>
              <p:nvPr/>
            </p:nvSpPr>
            <p:spPr bwMode="auto">
              <a:xfrm>
                <a:off x="3156"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6" name="Freeform 768"/>
              <p:cNvSpPr>
                <a:spLocks/>
              </p:cNvSpPr>
              <p:nvPr/>
            </p:nvSpPr>
            <p:spPr bwMode="auto">
              <a:xfrm>
                <a:off x="3173"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7" name="Freeform 769"/>
              <p:cNvSpPr>
                <a:spLocks/>
              </p:cNvSpPr>
              <p:nvPr/>
            </p:nvSpPr>
            <p:spPr bwMode="auto">
              <a:xfrm>
                <a:off x="3188" y="249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8" name="Freeform 770"/>
              <p:cNvSpPr>
                <a:spLocks/>
              </p:cNvSpPr>
              <p:nvPr/>
            </p:nvSpPr>
            <p:spPr bwMode="auto">
              <a:xfrm>
                <a:off x="3204"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39" name="Freeform 771"/>
              <p:cNvSpPr>
                <a:spLocks/>
              </p:cNvSpPr>
              <p:nvPr/>
            </p:nvSpPr>
            <p:spPr bwMode="auto">
              <a:xfrm>
                <a:off x="3219" y="2494"/>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0" name="Freeform 772"/>
              <p:cNvSpPr>
                <a:spLocks/>
              </p:cNvSpPr>
              <p:nvPr/>
            </p:nvSpPr>
            <p:spPr bwMode="auto">
              <a:xfrm>
                <a:off x="3236" y="2494"/>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1" name="Freeform 773"/>
              <p:cNvSpPr>
                <a:spLocks/>
              </p:cNvSpPr>
              <p:nvPr/>
            </p:nvSpPr>
            <p:spPr bwMode="auto">
              <a:xfrm>
                <a:off x="3252" y="249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2" name="Freeform 774"/>
              <p:cNvSpPr>
                <a:spLocks/>
              </p:cNvSpPr>
              <p:nvPr/>
            </p:nvSpPr>
            <p:spPr bwMode="auto">
              <a:xfrm>
                <a:off x="3267" y="2490"/>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3" name="Freeform 775"/>
              <p:cNvSpPr>
                <a:spLocks/>
              </p:cNvSpPr>
              <p:nvPr/>
            </p:nvSpPr>
            <p:spPr bwMode="auto">
              <a:xfrm>
                <a:off x="3282" y="2490"/>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4" name="Freeform 776"/>
              <p:cNvSpPr>
                <a:spLocks/>
              </p:cNvSpPr>
              <p:nvPr/>
            </p:nvSpPr>
            <p:spPr bwMode="auto">
              <a:xfrm>
                <a:off x="3300" y="2490"/>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5" name="Freeform 777"/>
              <p:cNvSpPr>
                <a:spLocks/>
              </p:cNvSpPr>
              <p:nvPr/>
            </p:nvSpPr>
            <p:spPr bwMode="auto">
              <a:xfrm>
                <a:off x="3315" y="2490"/>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6" name="Freeform 778"/>
              <p:cNvSpPr>
                <a:spLocks/>
              </p:cNvSpPr>
              <p:nvPr/>
            </p:nvSpPr>
            <p:spPr bwMode="auto">
              <a:xfrm>
                <a:off x="3330" y="2490"/>
                <a:ext cx="39" cy="39"/>
              </a:xfrm>
              <a:custGeom>
                <a:avLst/>
                <a:gdLst>
                  <a:gd name="T0" fmla="*/ 19 w 39"/>
                  <a:gd name="T1" fmla="*/ 0 h 39"/>
                  <a:gd name="T2" fmla="*/ 39 w 39"/>
                  <a:gd name="T3" fmla="*/ 19 h 39"/>
                  <a:gd name="T4" fmla="*/ 19 w 39"/>
                  <a:gd name="T5" fmla="*/ 39 h 39"/>
                  <a:gd name="T6" fmla="*/ 0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7" name="Freeform 779"/>
              <p:cNvSpPr>
                <a:spLocks/>
              </p:cNvSpPr>
              <p:nvPr/>
            </p:nvSpPr>
            <p:spPr bwMode="auto">
              <a:xfrm>
                <a:off x="3346" y="2490"/>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8" name="Freeform 780"/>
              <p:cNvSpPr>
                <a:spLocks/>
              </p:cNvSpPr>
              <p:nvPr/>
            </p:nvSpPr>
            <p:spPr bwMode="auto">
              <a:xfrm>
                <a:off x="3361" y="2490"/>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49" name="Freeform 781"/>
              <p:cNvSpPr>
                <a:spLocks/>
              </p:cNvSpPr>
              <p:nvPr/>
            </p:nvSpPr>
            <p:spPr bwMode="auto">
              <a:xfrm>
                <a:off x="3378" y="2488"/>
                <a:ext cx="39"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0" name="Freeform 782"/>
              <p:cNvSpPr>
                <a:spLocks/>
              </p:cNvSpPr>
              <p:nvPr/>
            </p:nvSpPr>
            <p:spPr bwMode="auto">
              <a:xfrm>
                <a:off x="3394" y="248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1" name="Freeform 783"/>
              <p:cNvSpPr>
                <a:spLocks/>
              </p:cNvSpPr>
              <p:nvPr/>
            </p:nvSpPr>
            <p:spPr bwMode="auto">
              <a:xfrm>
                <a:off x="3409" y="2481"/>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2" name="Freeform 784"/>
              <p:cNvSpPr>
                <a:spLocks/>
              </p:cNvSpPr>
              <p:nvPr/>
            </p:nvSpPr>
            <p:spPr bwMode="auto">
              <a:xfrm>
                <a:off x="3424" y="247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3" name="Freeform 785"/>
              <p:cNvSpPr>
                <a:spLocks/>
              </p:cNvSpPr>
              <p:nvPr/>
            </p:nvSpPr>
            <p:spPr bwMode="auto">
              <a:xfrm>
                <a:off x="3442" y="2469"/>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4" name="Freeform 786"/>
              <p:cNvSpPr>
                <a:spLocks/>
              </p:cNvSpPr>
              <p:nvPr/>
            </p:nvSpPr>
            <p:spPr bwMode="auto">
              <a:xfrm>
                <a:off x="3457" y="246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5" name="Freeform 787"/>
              <p:cNvSpPr>
                <a:spLocks/>
              </p:cNvSpPr>
              <p:nvPr/>
            </p:nvSpPr>
            <p:spPr bwMode="auto">
              <a:xfrm>
                <a:off x="3472" y="2467"/>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6" name="Freeform 788"/>
              <p:cNvSpPr>
                <a:spLocks/>
              </p:cNvSpPr>
              <p:nvPr/>
            </p:nvSpPr>
            <p:spPr bwMode="auto">
              <a:xfrm>
                <a:off x="3488" y="246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7" name="Freeform 789"/>
              <p:cNvSpPr>
                <a:spLocks/>
              </p:cNvSpPr>
              <p:nvPr/>
            </p:nvSpPr>
            <p:spPr bwMode="auto">
              <a:xfrm>
                <a:off x="3505" y="2467"/>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8" name="Freeform 790"/>
              <p:cNvSpPr>
                <a:spLocks/>
              </p:cNvSpPr>
              <p:nvPr/>
            </p:nvSpPr>
            <p:spPr bwMode="auto">
              <a:xfrm>
                <a:off x="3520" y="2467"/>
                <a:ext cx="39" cy="39"/>
              </a:xfrm>
              <a:custGeom>
                <a:avLst/>
                <a:gdLst>
                  <a:gd name="T0" fmla="*/ 20 w 39"/>
                  <a:gd name="T1" fmla="*/ 0 h 39"/>
                  <a:gd name="T2" fmla="*/ 39 w 39"/>
                  <a:gd name="T3" fmla="*/ 19 h 39"/>
                  <a:gd name="T4" fmla="*/ 20 w 39"/>
                  <a:gd name="T5" fmla="*/ 39 h 39"/>
                  <a:gd name="T6" fmla="*/ 0 w 39"/>
                  <a:gd name="T7" fmla="*/ 19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19"/>
                    </a:lnTo>
                    <a:lnTo>
                      <a:pt x="20" y="39"/>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59" name="Freeform 791"/>
              <p:cNvSpPr>
                <a:spLocks/>
              </p:cNvSpPr>
              <p:nvPr/>
            </p:nvSpPr>
            <p:spPr bwMode="auto">
              <a:xfrm>
                <a:off x="3536" y="2461"/>
                <a:ext cx="38" cy="39"/>
              </a:xfrm>
              <a:custGeom>
                <a:avLst/>
                <a:gdLst>
                  <a:gd name="T0" fmla="*/ 19 w 38"/>
                  <a:gd name="T1" fmla="*/ 0 h 39"/>
                  <a:gd name="T2" fmla="*/ 38 w 38"/>
                  <a:gd name="T3" fmla="*/ 20 h 39"/>
                  <a:gd name="T4" fmla="*/ 19 w 38"/>
                  <a:gd name="T5" fmla="*/ 39 h 39"/>
                  <a:gd name="T6" fmla="*/ 0 w 38"/>
                  <a:gd name="T7" fmla="*/ 20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0" name="Freeform 792"/>
              <p:cNvSpPr>
                <a:spLocks/>
              </p:cNvSpPr>
              <p:nvPr/>
            </p:nvSpPr>
            <p:spPr bwMode="auto">
              <a:xfrm>
                <a:off x="3551" y="2454"/>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1" name="Freeform 793"/>
              <p:cNvSpPr>
                <a:spLocks/>
              </p:cNvSpPr>
              <p:nvPr/>
            </p:nvSpPr>
            <p:spPr bwMode="auto">
              <a:xfrm>
                <a:off x="3566" y="2450"/>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2" name="Freeform 794"/>
              <p:cNvSpPr>
                <a:spLocks/>
              </p:cNvSpPr>
              <p:nvPr/>
            </p:nvSpPr>
            <p:spPr bwMode="auto">
              <a:xfrm>
                <a:off x="3584" y="2446"/>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3" name="Freeform 795"/>
              <p:cNvSpPr>
                <a:spLocks/>
              </p:cNvSpPr>
              <p:nvPr/>
            </p:nvSpPr>
            <p:spPr bwMode="auto">
              <a:xfrm>
                <a:off x="3599" y="2442"/>
                <a:ext cx="38"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4" name="Freeform 796"/>
              <p:cNvSpPr>
                <a:spLocks/>
              </p:cNvSpPr>
              <p:nvPr/>
            </p:nvSpPr>
            <p:spPr bwMode="auto">
              <a:xfrm>
                <a:off x="3614" y="2440"/>
                <a:ext cx="39" cy="39"/>
              </a:xfrm>
              <a:custGeom>
                <a:avLst/>
                <a:gdLst>
                  <a:gd name="T0" fmla="*/ 20 w 39"/>
                  <a:gd name="T1" fmla="*/ 0 h 39"/>
                  <a:gd name="T2" fmla="*/ 39 w 39"/>
                  <a:gd name="T3" fmla="*/ 20 h 39"/>
                  <a:gd name="T4" fmla="*/ 20 w 39"/>
                  <a:gd name="T5" fmla="*/ 39 h 39"/>
                  <a:gd name="T6" fmla="*/ 0 w 39"/>
                  <a:gd name="T7" fmla="*/ 20 h 39"/>
                  <a:gd name="T8" fmla="*/ 20 w 39"/>
                  <a:gd name="T9" fmla="*/ 0 h 39"/>
                </a:gdLst>
                <a:ahLst/>
                <a:cxnLst>
                  <a:cxn ang="0">
                    <a:pos x="T0" y="T1"/>
                  </a:cxn>
                  <a:cxn ang="0">
                    <a:pos x="T2" y="T3"/>
                  </a:cxn>
                  <a:cxn ang="0">
                    <a:pos x="T4" y="T5"/>
                  </a:cxn>
                  <a:cxn ang="0">
                    <a:pos x="T6" y="T7"/>
                  </a:cxn>
                  <a:cxn ang="0">
                    <a:pos x="T8" y="T9"/>
                  </a:cxn>
                </a:cxnLst>
                <a:rect l="0" t="0" r="r" b="b"/>
                <a:pathLst>
                  <a:path w="39" h="39">
                    <a:moveTo>
                      <a:pt x="20" y="0"/>
                    </a:moveTo>
                    <a:lnTo>
                      <a:pt x="39" y="20"/>
                    </a:lnTo>
                    <a:lnTo>
                      <a:pt x="20" y="39"/>
                    </a:lnTo>
                    <a:lnTo>
                      <a:pt x="0" y="20"/>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5" name="Freeform 797"/>
              <p:cNvSpPr>
                <a:spLocks/>
              </p:cNvSpPr>
              <p:nvPr/>
            </p:nvSpPr>
            <p:spPr bwMode="auto">
              <a:xfrm>
                <a:off x="3630" y="2437"/>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6" name="Freeform 798"/>
              <p:cNvSpPr>
                <a:spLocks/>
              </p:cNvSpPr>
              <p:nvPr/>
            </p:nvSpPr>
            <p:spPr bwMode="auto">
              <a:xfrm>
                <a:off x="3647" y="243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7" name="Freeform 799"/>
              <p:cNvSpPr>
                <a:spLocks/>
              </p:cNvSpPr>
              <p:nvPr/>
            </p:nvSpPr>
            <p:spPr bwMode="auto">
              <a:xfrm>
                <a:off x="3662" y="243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8" name="Freeform 800"/>
              <p:cNvSpPr>
                <a:spLocks/>
              </p:cNvSpPr>
              <p:nvPr/>
            </p:nvSpPr>
            <p:spPr bwMode="auto">
              <a:xfrm>
                <a:off x="3678" y="243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69" name="Freeform 801"/>
              <p:cNvSpPr>
                <a:spLocks/>
              </p:cNvSpPr>
              <p:nvPr/>
            </p:nvSpPr>
            <p:spPr bwMode="auto">
              <a:xfrm>
                <a:off x="3693" y="2435"/>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0" name="Freeform 802"/>
              <p:cNvSpPr>
                <a:spLocks/>
              </p:cNvSpPr>
              <p:nvPr/>
            </p:nvSpPr>
            <p:spPr bwMode="auto">
              <a:xfrm>
                <a:off x="3710" y="243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1" name="Freeform 803"/>
              <p:cNvSpPr>
                <a:spLocks/>
              </p:cNvSpPr>
              <p:nvPr/>
            </p:nvSpPr>
            <p:spPr bwMode="auto">
              <a:xfrm>
                <a:off x="3726" y="2435"/>
                <a:ext cx="38"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2" name="Freeform 804"/>
              <p:cNvSpPr>
                <a:spLocks/>
              </p:cNvSpPr>
              <p:nvPr/>
            </p:nvSpPr>
            <p:spPr bwMode="auto">
              <a:xfrm>
                <a:off x="3741" y="2435"/>
                <a:ext cx="39"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3" name="Freeform 805"/>
              <p:cNvSpPr>
                <a:spLocks/>
              </p:cNvSpPr>
              <p:nvPr/>
            </p:nvSpPr>
            <p:spPr bwMode="auto">
              <a:xfrm>
                <a:off x="3756" y="2435"/>
                <a:ext cx="39"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grpSp>
        <p:sp>
          <p:nvSpPr>
            <p:cNvPr id="750374" name="Freeform 806"/>
            <p:cNvSpPr>
              <a:spLocks/>
            </p:cNvSpPr>
            <p:nvPr/>
          </p:nvSpPr>
          <p:spPr bwMode="auto">
            <a:xfrm>
              <a:off x="4086" y="2435"/>
              <a:ext cx="42"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5" name="Freeform 807"/>
            <p:cNvSpPr>
              <a:spLocks/>
            </p:cNvSpPr>
            <p:nvPr/>
          </p:nvSpPr>
          <p:spPr bwMode="auto">
            <a:xfrm>
              <a:off x="4105" y="2435"/>
              <a:ext cx="42"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6" name="Freeform 808"/>
            <p:cNvSpPr>
              <a:spLocks/>
            </p:cNvSpPr>
            <p:nvPr/>
          </p:nvSpPr>
          <p:spPr bwMode="auto">
            <a:xfrm>
              <a:off x="4121" y="2435"/>
              <a:ext cx="42"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7" name="Freeform 809"/>
            <p:cNvSpPr>
              <a:spLocks/>
            </p:cNvSpPr>
            <p:nvPr/>
          </p:nvSpPr>
          <p:spPr bwMode="auto">
            <a:xfrm>
              <a:off x="4138" y="2435"/>
              <a:ext cx="42"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8" name="Freeform 810"/>
            <p:cNvSpPr>
              <a:spLocks/>
            </p:cNvSpPr>
            <p:nvPr/>
          </p:nvSpPr>
          <p:spPr bwMode="auto">
            <a:xfrm>
              <a:off x="4155" y="2435"/>
              <a:ext cx="42"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79" name="Freeform 811"/>
            <p:cNvSpPr>
              <a:spLocks/>
            </p:cNvSpPr>
            <p:nvPr/>
          </p:nvSpPr>
          <p:spPr bwMode="auto">
            <a:xfrm>
              <a:off x="4173" y="2435"/>
              <a:ext cx="42"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0" name="Freeform 812"/>
            <p:cNvSpPr>
              <a:spLocks/>
            </p:cNvSpPr>
            <p:nvPr/>
          </p:nvSpPr>
          <p:spPr bwMode="auto">
            <a:xfrm>
              <a:off x="4190" y="2433"/>
              <a:ext cx="42"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1" name="Freeform 813"/>
            <p:cNvSpPr>
              <a:spLocks/>
            </p:cNvSpPr>
            <p:nvPr/>
          </p:nvSpPr>
          <p:spPr bwMode="auto">
            <a:xfrm>
              <a:off x="4207" y="2431"/>
              <a:ext cx="42"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2" name="Freeform 814"/>
            <p:cNvSpPr>
              <a:spLocks/>
            </p:cNvSpPr>
            <p:nvPr/>
          </p:nvSpPr>
          <p:spPr bwMode="auto">
            <a:xfrm>
              <a:off x="4224" y="2425"/>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3" name="Freeform 815"/>
            <p:cNvSpPr>
              <a:spLocks/>
            </p:cNvSpPr>
            <p:nvPr/>
          </p:nvSpPr>
          <p:spPr bwMode="auto">
            <a:xfrm>
              <a:off x="4242" y="2421"/>
              <a:ext cx="42"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4" name="Freeform 816"/>
            <p:cNvSpPr>
              <a:spLocks/>
            </p:cNvSpPr>
            <p:nvPr/>
          </p:nvSpPr>
          <p:spPr bwMode="auto">
            <a:xfrm>
              <a:off x="4259" y="2415"/>
              <a:ext cx="42"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5" name="Freeform 817"/>
            <p:cNvSpPr>
              <a:spLocks/>
            </p:cNvSpPr>
            <p:nvPr/>
          </p:nvSpPr>
          <p:spPr bwMode="auto">
            <a:xfrm>
              <a:off x="4276" y="2412"/>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6" name="Freeform 818"/>
            <p:cNvSpPr>
              <a:spLocks/>
            </p:cNvSpPr>
            <p:nvPr/>
          </p:nvSpPr>
          <p:spPr bwMode="auto">
            <a:xfrm>
              <a:off x="4292" y="2410"/>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7" name="Freeform 819"/>
            <p:cNvSpPr>
              <a:spLocks/>
            </p:cNvSpPr>
            <p:nvPr/>
          </p:nvSpPr>
          <p:spPr bwMode="auto">
            <a:xfrm>
              <a:off x="4308" y="2408"/>
              <a:ext cx="43"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8" name="Freeform 820"/>
            <p:cNvSpPr>
              <a:spLocks/>
            </p:cNvSpPr>
            <p:nvPr/>
          </p:nvSpPr>
          <p:spPr bwMode="auto">
            <a:xfrm>
              <a:off x="4328" y="2402"/>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89" name="Freeform 821"/>
            <p:cNvSpPr>
              <a:spLocks/>
            </p:cNvSpPr>
            <p:nvPr/>
          </p:nvSpPr>
          <p:spPr bwMode="auto">
            <a:xfrm>
              <a:off x="4344" y="2396"/>
              <a:ext cx="41" cy="39"/>
            </a:xfrm>
            <a:custGeom>
              <a:avLst/>
              <a:gdLst>
                <a:gd name="T0" fmla="*/ 19 w 38"/>
                <a:gd name="T1" fmla="*/ 0 h 39"/>
                <a:gd name="T2" fmla="*/ 38 w 38"/>
                <a:gd name="T3" fmla="*/ 19 h 39"/>
                <a:gd name="T4" fmla="*/ 19 w 38"/>
                <a:gd name="T5" fmla="*/ 39 h 39"/>
                <a:gd name="T6" fmla="*/ 0 w 38"/>
                <a:gd name="T7" fmla="*/ 19 h 39"/>
                <a:gd name="T8" fmla="*/ 19 w 38"/>
                <a:gd name="T9" fmla="*/ 0 h 39"/>
              </a:gdLst>
              <a:ahLst/>
              <a:cxnLst>
                <a:cxn ang="0">
                  <a:pos x="T0" y="T1"/>
                </a:cxn>
                <a:cxn ang="0">
                  <a:pos x="T2" y="T3"/>
                </a:cxn>
                <a:cxn ang="0">
                  <a:pos x="T4" y="T5"/>
                </a:cxn>
                <a:cxn ang="0">
                  <a:pos x="T6" y="T7"/>
                </a:cxn>
                <a:cxn ang="0">
                  <a:pos x="T8" y="T9"/>
                </a:cxn>
              </a:cxnLst>
              <a:rect l="0" t="0" r="r" b="b"/>
              <a:pathLst>
                <a:path w="38" h="39">
                  <a:moveTo>
                    <a:pt x="19" y="0"/>
                  </a:moveTo>
                  <a:lnTo>
                    <a:pt x="38" y="19"/>
                  </a:lnTo>
                  <a:lnTo>
                    <a:pt x="19" y="39"/>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0" name="Freeform 822"/>
            <p:cNvSpPr>
              <a:spLocks/>
            </p:cNvSpPr>
            <p:nvPr/>
          </p:nvSpPr>
          <p:spPr bwMode="auto">
            <a:xfrm>
              <a:off x="4360" y="2390"/>
              <a:ext cx="43" cy="39"/>
            </a:xfrm>
            <a:custGeom>
              <a:avLst/>
              <a:gdLst>
                <a:gd name="T0" fmla="*/ 19 w 39"/>
                <a:gd name="T1" fmla="*/ 0 h 39"/>
                <a:gd name="T2" fmla="*/ 39 w 39"/>
                <a:gd name="T3" fmla="*/ 20 h 39"/>
                <a:gd name="T4" fmla="*/ 19 w 39"/>
                <a:gd name="T5" fmla="*/ 39 h 39"/>
                <a:gd name="T6" fmla="*/ 0 w 39"/>
                <a:gd name="T7" fmla="*/ 20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lnTo>
                    <a:pt x="39" y="20"/>
                  </a:lnTo>
                  <a:lnTo>
                    <a:pt x="19" y="39"/>
                  </a:lnTo>
                  <a:lnTo>
                    <a:pt x="0" y="20"/>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1" name="Freeform 823"/>
            <p:cNvSpPr>
              <a:spLocks/>
            </p:cNvSpPr>
            <p:nvPr/>
          </p:nvSpPr>
          <p:spPr bwMode="auto">
            <a:xfrm>
              <a:off x="4378"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2" name="Freeform 824"/>
            <p:cNvSpPr>
              <a:spLocks/>
            </p:cNvSpPr>
            <p:nvPr/>
          </p:nvSpPr>
          <p:spPr bwMode="auto">
            <a:xfrm>
              <a:off x="4396"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3" name="Freeform 825"/>
            <p:cNvSpPr>
              <a:spLocks/>
            </p:cNvSpPr>
            <p:nvPr/>
          </p:nvSpPr>
          <p:spPr bwMode="auto">
            <a:xfrm>
              <a:off x="4412" y="2389"/>
              <a:ext cx="43"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4" name="Freeform 826"/>
            <p:cNvSpPr>
              <a:spLocks/>
            </p:cNvSpPr>
            <p:nvPr/>
          </p:nvSpPr>
          <p:spPr bwMode="auto">
            <a:xfrm>
              <a:off x="4430"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5" name="Freeform 827"/>
            <p:cNvSpPr>
              <a:spLocks/>
            </p:cNvSpPr>
            <p:nvPr/>
          </p:nvSpPr>
          <p:spPr bwMode="auto">
            <a:xfrm>
              <a:off x="4446"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6" name="Freeform 828"/>
            <p:cNvSpPr>
              <a:spLocks/>
            </p:cNvSpPr>
            <p:nvPr/>
          </p:nvSpPr>
          <p:spPr bwMode="auto">
            <a:xfrm>
              <a:off x="4464" y="2389"/>
              <a:ext cx="43"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7" name="Freeform 829"/>
            <p:cNvSpPr>
              <a:spLocks/>
            </p:cNvSpPr>
            <p:nvPr/>
          </p:nvSpPr>
          <p:spPr bwMode="auto">
            <a:xfrm>
              <a:off x="4482"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8" name="Freeform 830"/>
            <p:cNvSpPr>
              <a:spLocks/>
            </p:cNvSpPr>
            <p:nvPr/>
          </p:nvSpPr>
          <p:spPr bwMode="auto">
            <a:xfrm>
              <a:off x="4498"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399" name="Freeform 831"/>
            <p:cNvSpPr>
              <a:spLocks/>
            </p:cNvSpPr>
            <p:nvPr/>
          </p:nvSpPr>
          <p:spPr bwMode="auto">
            <a:xfrm>
              <a:off x="4514" y="2389"/>
              <a:ext cx="43"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0" name="Freeform 832"/>
            <p:cNvSpPr>
              <a:spLocks/>
            </p:cNvSpPr>
            <p:nvPr/>
          </p:nvSpPr>
          <p:spPr bwMode="auto">
            <a:xfrm>
              <a:off x="4532"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1" name="Freeform 833"/>
            <p:cNvSpPr>
              <a:spLocks/>
            </p:cNvSpPr>
            <p:nvPr/>
          </p:nvSpPr>
          <p:spPr bwMode="auto">
            <a:xfrm>
              <a:off x="4550" y="2389"/>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2" name="Freeform 834"/>
            <p:cNvSpPr>
              <a:spLocks/>
            </p:cNvSpPr>
            <p:nvPr/>
          </p:nvSpPr>
          <p:spPr bwMode="auto">
            <a:xfrm>
              <a:off x="4566" y="2389"/>
              <a:ext cx="43"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3" name="Freeform 835"/>
            <p:cNvSpPr>
              <a:spLocks/>
            </p:cNvSpPr>
            <p:nvPr/>
          </p:nvSpPr>
          <p:spPr bwMode="auto">
            <a:xfrm>
              <a:off x="4584" y="2387"/>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4" name="Freeform 836"/>
            <p:cNvSpPr>
              <a:spLocks/>
            </p:cNvSpPr>
            <p:nvPr/>
          </p:nvSpPr>
          <p:spPr bwMode="auto">
            <a:xfrm>
              <a:off x="4600" y="2387"/>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5" name="Freeform 837"/>
            <p:cNvSpPr>
              <a:spLocks/>
            </p:cNvSpPr>
            <p:nvPr/>
          </p:nvSpPr>
          <p:spPr bwMode="auto">
            <a:xfrm>
              <a:off x="4618" y="2387"/>
              <a:ext cx="43"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6" name="Freeform 838"/>
            <p:cNvSpPr>
              <a:spLocks/>
            </p:cNvSpPr>
            <p:nvPr/>
          </p:nvSpPr>
          <p:spPr bwMode="auto">
            <a:xfrm>
              <a:off x="4636" y="2385"/>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7" name="Freeform 839"/>
            <p:cNvSpPr>
              <a:spLocks/>
            </p:cNvSpPr>
            <p:nvPr/>
          </p:nvSpPr>
          <p:spPr bwMode="auto">
            <a:xfrm>
              <a:off x="4652" y="2385"/>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8" name="Freeform 840"/>
            <p:cNvSpPr>
              <a:spLocks/>
            </p:cNvSpPr>
            <p:nvPr/>
          </p:nvSpPr>
          <p:spPr bwMode="auto">
            <a:xfrm>
              <a:off x="4668" y="2385"/>
              <a:ext cx="42"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409" name="Freeform 841"/>
            <p:cNvSpPr>
              <a:spLocks/>
            </p:cNvSpPr>
            <p:nvPr/>
          </p:nvSpPr>
          <p:spPr bwMode="auto">
            <a:xfrm>
              <a:off x="4688" y="2385"/>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10" name="Freeform 842"/>
            <p:cNvSpPr>
              <a:spLocks/>
            </p:cNvSpPr>
            <p:nvPr/>
          </p:nvSpPr>
          <p:spPr bwMode="auto">
            <a:xfrm>
              <a:off x="4704" y="2385"/>
              <a:ext cx="41"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11" name="Freeform 843"/>
            <p:cNvSpPr>
              <a:spLocks/>
            </p:cNvSpPr>
            <p:nvPr/>
          </p:nvSpPr>
          <p:spPr bwMode="auto">
            <a:xfrm>
              <a:off x="4720" y="2385"/>
              <a:ext cx="42"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412" name="Freeform 844"/>
            <p:cNvSpPr>
              <a:spLocks/>
            </p:cNvSpPr>
            <p:nvPr/>
          </p:nvSpPr>
          <p:spPr bwMode="auto">
            <a:xfrm>
              <a:off x="4737" y="2385"/>
              <a:ext cx="42" cy="38"/>
            </a:xfrm>
            <a:custGeom>
              <a:avLst/>
              <a:gdLst>
                <a:gd name="T0" fmla="*/ 19 w 38"/>
                <a:gd name="T1" fmla="*/ 0 h 38"/>
                <a:gd name="T2" fmla="*/ 38 w 38"/>
                <a:gd name="T3" fmla="*/ 19 h 38"/>
                <a:gd name="T4" fmla="*/ 19 w 38"/>
                <a:gd name="T5" fmla="*/ 38 h 38"/>
                <a:gd name="T6" fmla="*/ 0 w 38"/>
                <a:gd name="T7" fmla="*/ 19 h 38"/>
                <a:gd name="T8" fmla="*/ 19 w 38"/>
                <a:gd name="T9" fmla="*/ 0 h 38"/>
              </a:gdLst>
              <a:ahLst/>
              <a:cxnLst>
                <a:cxn ang="0">
                  <a:pos x="T0" y="T1"/>
                </a:cxn>
                <a:cxn ang="0">
                  <a:pos x="T2" y="T3"/>
                </a:cxn>
                <a:cxn ang="0">
                  <a:pos x="T4" y="T5"/>
                </a:cxn>
                <a:cxn ang="0">
                  <a:pos x="T6" y="T7"/>
                </a:cxn>
                <a:cxn ang="0">
                  <a:pos x="T8" y="T9"/>
                </a:cxn>
              </a:cxnLst>
              <a:rect l="0" t="0" r="r" b="b"/>
              <a:pathLst>
                <a:path w="38" h="38">
                  <a:moveTo>
                    <a:pt x="19" y="0"/>
                  </a:moveTo>
                  <a:lnTo>
                    <a:pt x="38"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13" name="Freeform 845"/>
            <p:cNvSpPr>
              <a:spLocks/>
            </p:cNvSpPr>
            <p:nvPr/>
          </p:nvSpPr>
          <p:spPr bwMode="auto">
            <a:xfrm>
              <a:off x="4754" y="2385"/>
              <a:ext cx="42" cy="38"/>
            </a:xfrm>
            <a:custGeom>
              <a:avLst/>
              <a:gdLst>
                <a:gd name="T0" fmla="*/ 19 w 39"/>
                <a:gd name="T1" fmla="*/ 0 h 38"/>
                <a:gd name="T2" fmla="*/ 39 w 39"/>
                <a:gd name="T3" fmla="*/ 19 h 38"/>
                <a:gd name="T4" fmla="*/ 19 w 39"/>
                <a:gd name="T5" fmla="*/ 38 h 38"/>
                <a:gd name="T6" fmla="*/ 0 w 39"/>
                <a:gd name="T7" fmla="*/ 19 h 38"/>
                <a:gd name="T8" fmla="*/ 19 w 39"/>
                <a:gd name="T9" fmla="*/ 0 h 38"/>
              </a:gdLst>
              <a:ahLst/>
              <a:cxnLst>
                <a:cxn ang="0">
                  <a:pos x="T0" y="T1"/>
                </a:cxn>
                <a:cxn ang="0">
                  <a:pos x="T2" y="T3"/>
                </a:cxn>
                <a:cxn ang="0">
                  <a:pos x="T4" y="T5"/>
                </a:cxn>
                <a:cxn ang="0">
                  <a:pos x="T6" y="T7"/>
                </a:cxn>
                <a:cxn ang="0">
                  <a:pos x="T8" y="T9"/>
                </a:cxn>
              </a:cxnLst>
              <a:rect l="0" t="0" r="r" b="b"/>
              <a:pathLst>
                <a:path w="39" h="38">
                  <a:moveTo>
                    <a:pt x="19" y="0"/>
                  </a:moveTo>
                  <a:lnTo>
                    <a:pt x="39" y="19"/>
                  </a:lnTo>
                  <a:lnTo>
                    <a:pt x="19" y="38"/>
                  </a:lnTo>
                  <a:lnTo>
                    <a:pt x="0" y="19"/>
                  </a:lnTo>
                  <a:lnTo>
                    <a:pt x="19" y="0"/>
                  </a:lnTo>
                  <a:close/>
                </a:path>
              </a:pathLst>
            </a:custGeom>
            <a:solidFill>
              <a:srgbClr val="00FFFF"/>
            </a:solidFill>
            <a:ln w="12700">
              <a:solidFill>
                <a:srgbClr val="008080"/>
              </a:solidFill>
              <a:prstDash val="solid"/>
              <a:round/>
              <a:headEnd/>
              <a:tailEnd/>
            </a:ln>
          </p:spPr>
          <p:txBody>
            <a:bodyPr/>
            <a:lstStyle/>
            <a:p>
              <a:endParaRPr lang="nl-NL"/>
            </a:p>
          </p:txBody>
        </p:sp>
        <p:sp>
          <p:nvSpPr>
            <p:cNvPr id="750414" name="Freeform 846"/>
            <p:cNvSpPr>
              <a:spLocks/>
            </p:cNvSpPr>
            <p:nvPr/>
          </p:nvSpPr>
          <p:spPr bwMode="auto">
            <a:xfrm>
              <a:off x="4772" y="2385"/>
              <a:ext cx="42" cy="38"/>
            </a:xfrm>
            <a:custGeom>
              <a:avLst/>
              <a:gdLst>
                <a:gd name="T0" fmla="*/ 20 w 39"/>
                <a:gd name="T1" fmla="*/ 0 h 38"/>
                <a:gd name="T2" fmla="*/ 39 w 39"/>
                <a:gd name="T3" fmla="*/ 19 h 38"/>
                <a:gd name="T4" fmla="*/ 20 w 39"/>
                <a:gd name="T5" fmla="*/ 38 h 38"/>
                <a:gd name="T6" fmla="*/ 0 w 39"/>
                <a:gd name="T7" fmla="*/ 19 h 38"/>
                <a:gd name="T8" fmla="*/ 20 w 39"/>
                <a:gd name="T9" fmla="*/ 0 h 38"/>
              </a:gdLst>
              <a:ahLst/>
              <a:cxnLst>
                <a:cxn ang="0">
                  <a:pos x="T0" y="T1"/>
                </a:cxn>
                <a:cxn ang="0">
                  <a:pos x="T2" y="T3"/>
                </a:cxn>
                <a:cxn ang="0">
                  <a:pos x="T4" y="T5"/>
                </a:cxn>
                <a:cxn ang="0">
                  <a:pos x="T6" y="T7"/>
                </a:cxn>
                <a:cxn ang="0">
                  <a:pos x="T8" y="T9"/>
                </a:cxn>
              </a:cxnLst>
              <a:rect l="0" t="0" r="r" b="b"/>
              <a:pathLst>
                <a:path w="39" h="38">
                  <a:moveTo>
                    <a:pt x="20" y="0"/>
                  </a:moveTo>
                  <a:lnTo>
                    <a:pt x="39" y="19"/>
                  </a:lnTo>
                  <a:lnTo>
                    <a:pt x="20" y="38"/>
                  </a:lnTo>
                  <a:lnTo>
                    <a:pt x="0" y="19"/>
                  </a:lnTo>
                  <a:lnTo>
                    <a:pt x="20" y="0"/>
                  </a:lnTo>
                  <a:close/>
                </a:path>
              </a:pathLst>
            </a:custGeom>
            <a:solidFill>
              <a:srgbClr val="00FFFF"/>
            </a:solidFill>
            <a:ln w="12700">
              <a:solidFill>
                <a:srgbClr val="008080"/>
              </a:solidFill>
              <a:prstDash val="solid"/>
              <a:round/>
              <a:headEnd/>
              <a:tailEnd/>
            </a:ln>
          </p:spPr>
          <p:txBody>
            <a:bodyPr/>
            <a:lstStyle/>
            <a:p>
              <a:endParaRPr lang="nl-NL"/>
            </a:p>
          </p:txBody>
        </p:sp>
        <p:sp>
          <p:nvSpPr>
            <p:cNvPr id="750415" name="Rectangle 847"/>
            <p:cNvSpPr>
              <a:spLocks noChangeArrowheads="1"/>
            </p:cNvSpPr>
            <p:nvPr/>
          </p:nvSpPr>
          <p:spPr bwMode="auto">
            <a:xfrm>
              <a:off x="3128" y="438"/>
              <a:ext cx="4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2000">
                  <a:solidFill>
                    <a:srgbClr val="000000"/>
                  </a:solidFill>
                  <a:latin typeface="Times New Roman" pitchFamily="18" charset="0"/>
                </a:rPr>
                <a:t>.</a:t>
              </a:r>
              <a:endParaRPr lang="en-US" sz="2400">
                <a:latin typeface="Times New Roman" pitchFamily="18" charset="0"/>
              </a:endParaRPr>
            </a:p>
          </p:txBody>
        </p:sp>
        <p:sp>
          <p:nvSpPr>
            <p:cNvPr id="750417" name="Rectangle 849"/>
            <p:cNvSpPr>
              <a:spLocks noChangeArrowheads="1"/>
            </p:cNvSpPr>
            <p:nvPr/>
          </p:nvSpPr>
          <p:spPr bwMode="auto">
            <a:xfrm>
              <a:off x="1183" y="3166"/>
              <a:ext cx="61"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0</a:t>
              </a:r>
              <a:endParaRPr lang="en-US" sz="2400">
                <a:latin typeface="Times New Roman" pitchFamily="18" charset="0"/>
              </a:endParaRPr>
            </a:p>
          </p:txBody>
        </p:sp>
        <p:sp>
          <p:nvSpPr>
            <p:cNvPr id="750418" name="Rectangle 850"/>
            <p:cNvSpPr>
              <a:spLocks noChangeArrowheads="1"/>
            </p:cNvSpPr>
            <p:nvPr/>
          </p:nvSpPr>
          <p:spPr bwMode="auto">
            <a:xfrm>
              <a:off x="1122" y="2909"/>
              <a:ext cx="123"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50</a:t>
              </a:r>
              <a:endParaRPr lang="en-US" sz="2400">
                <a:latin typeface="Times New Roman" pitchFamily="18" charset="0"/>
              </a:endParaRPr>
            </a:p>
          </p:txBody>
        </p:sp>
        <p:sp>
          <p:nvSpPr>
            <p:cNvPr id="750419" name="Rectangle 851"/>
            <p:cNvSpPr>
              <a:spLocks noChangeArrowheads="1"/>
            </p:cNvSpPr>
            <p:nvPr/>
          </p:nvSpPr>
          <p:spPr bwMode="auto">
            <a:xfrm>
              <a:off x="1062" y="2653"/>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100</a:t>
              </a:r>
              <a:endParaRPr lang="en-US" sz="2400">
                <a:latin typeface="Times New Roman" pitchFamily="18" charset="0"/>
              </a:endParaRPr>
            </a:p>
          </p:txBody>
        </p:sp>
        <p:sp>
          <p:nvSpPr>
            <p:cNvPr id="750420" name="Rectangle 852"/>
            <p:cNvSpPr>
              <a:spLocks noChangeArrowheads="1"/>
            </p:cNvSpPr>
            <p:nvPr/>
          </p:nvSpPr>
          <p:spPr bwMode="auto">
            <a:xfrm>
              <a:off x="1062" y="2396"/>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150</a:t>
              </a:r>
              <a:endParaRPr lang="en-US" sz="2400">
                <a:latin typeface="Times New Roman" pitchFamily="18" charset="0"/>
              </a:endParaRPr>
            </a:p>
          </p:txBody>
        </p:sp>
        <p:sp>
          <p:nvSpPr>
            <p:cNvPr id="750421" name="Rectangle 853"/>
            <p:cNvSpPr>
              <a:spLocks noChangeArrowheads="1"/>
            </p:cNvSpPr>
            <p:nvPr/>
          </p:nvSpPr>
          <p:spPr bwMode="auto">
            <a:xfrm>
              <a:off x="1062" y="2141"/>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200</a:t>
              </a:r>
              <a:endParaRPr lang="en-US" sz="2400">
                <a:latin typeface="Times New Roman" pitchFamily="18" charset="0"/>
              </a:endParaRPr>
            </a:p>
          </p:txBody>
        </p:sp>
        <p:sp>
          <p:nvSpPr>
            <p:cNvPr id="750422" name="Rectangle 854"/>
            <p:cNvSpPr>
              <a:spLocks noChangeArrowheads="1"/>
            </p:cNvSpPr>
            <p:nvPr/>
          </p:nvSpPr>
          <p:spPr bwMode="auto">
            <a:xfrm>
              <a:off x="1062" y="1884"/>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250</a:t>
              </a:r>
              <a:endParaRPr lang="en-US" sz="2400">
                <a:latin typeface="Times New Roman" pitchFamily="18" charset="0"/>
              </a:endParaRPr>
            </a:p>
          </p:txBody>
        </p:sp>
        <p:sp>
          <p:nvSpPr>
            <p:cNvPr id="750423" name="Rectangle 855"/>
            <p:cNvSpPr>
              <a:spLocks noChangeArrowheads="1"/>
            </p:cNvSpPr>
            <p:nvPr/>
          </p:nvSpPr>
          <p:spPr bwMode="auto">
            <a:xfrm>
              <a:off x="1062" y="1626"/>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300</a:t>
              </a:r>
              <a:endParaRPr lang="en-US" sz="2400">
                <a:latin typeface="Times New Roman" pitchFamily="18" charset="0"/>
              </a:endParaRPr>
            </a:p>
          </p:txBody>
        </p:sp>
        <p:sp>
          <p:nvSpPr>
            <p:cNvPr id="750424" name="Rectangle 856"/>
            <p:cNvSpPr>
              <a:spLocks noChangeArrowheads="1"/>
            </p:cNvSpPr>
            <p:nvPr/>
          </p:nvSpPr>
          <p:spPr bwMode="auto">
            <a:xfrm>
              <a:off x="1062" y="1371"/>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350</a:t>
              </a:r>
              <a:endParaRPr lang="en-US" sz="2400">
                <a:latin typeface="Times New Roman" pitchFamily="18" charset="0"/>
              </a:endParaRPr>
            </a:p>
          </p:txBody>
        </p:sp>
        <p:sp>
          <p:nvSpPr>
            <p:cNvPr id="750425" name="Rectangle 857"/>
            <p:cNvSpPr>
              <a:spLocks noChangeArrowheads="1"/>
            </p:cNvSpPr>
            <p:nvPr/>
          </p:nvSpPr>
          <p:spPr bwMode="auto">
            <a:xfrm>
              <a:off x="1062" y="1114"/>
              <a:ext cx="184"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400</a:t>
              </a:r>
              <a:endParaRPr lang="en-US" sz="2400">
                <a:latin typeface="Times New Roman" pitchFamily="18" charset="0"/>
              </a:endParaRPr>
            </a:p>
          </p:txBody>
        </p:sp>
        <p:sp>
          <p:nvSpPr>
            <p:cNvPr id="750426" name="Rectangle 858"/>
            <p:cNvSpPr>
              <a:spLocks noChangeArrowheads="1"/>
            </p:cNvSpPr>
            <p:nvPr/>
          </p:nvSpPr>
          <p:spPr bwMode="auto">
            <a:xfrm>
              <a:off x="1305" y="3331"/>
              <a:ext cx="61"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0</a:t>
              </a:r>
              <a:endParaRPr lang="en-US" sz="2400">
                <a:latin typeface="Times New Roman" pitchFamily="18" charset="0"/>
              </a:endParaRPr>
            </a:p>
          </p:txBody>
        </p:sp>
        <p:sp>
          <p:nvSpPr>
            <p:cNvPr id="750427" name="Rectangle 859"/>
            <p:cNvSpPr>
              <a:spLocks noChangeArrowheads="1"/>
            </p:cNvSpPr>
            <p:nvPr/>
          </p:nvSpPr>
          <p:spPr bwMode="auto">
            <a:xfrm>
              <a:off x="2926" y="3531"/>
              <a:ext cx="8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600" dirty="0">
                  <a:solidFill>
                    <a:srgbClr val="000000"/>
                  </a:solidFill>
                  <a:latin typeface="+mn-lt"/>
                </a:rPr>
                <a:t>Time (hours)</a:t>
              </a:r>
              <a:endParaRPr lang="en-US" sz="2400" dirty="0">
                <a:latin typeface="+mn-lt"/>
              </a:endParaRPr>
            </a:p>
          </p:txBody>
        </p:sp>
        <p:sp>
          <p:nvSpPr>
            <p:cNvPr id="750428" name="Rectangle 860"/>
            <p:cNvSpPr>
              <a:spLocks noChangeArrowheads="1"/>
            </p:cNvSpPr>
            <p:nvPr/>
          </p:nvSpPr>
          <p:spPr bwMode="auto">
            <a:xfrm rot="16200000">
              <a:off x="-185" y="2072"/>
              <a:ext cx="2034"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600" dirty="0">
                  <a:solidFill>
                    <a:schemeClr val="bg1">
                      <a:lumMod val="50000"/>
                    </a:schemeClr>
                  </a:solidFill>
                  <a:latin typeface="+mn-lt"/>
                </a:rPr>
                <a:t>Cumulative Oxygen Uptake,(mg)</a:t>
              </a:r>
              <a:endParaRPr lang="en-US" sz="2400" dirty="0">
                <a:solidFill>
                  <a:schemeClr val="bg1">
                    <a:lumMod val="50000"/>
                  </a:schemeClr>
                </a:solidFill>
                <a:latin typeface="+mn-lt"/>
              </a:endParaRPr>
            </a:p>
          </p:txBody>
        </p:sp>
        <p:sp>
          <p:nvSpPr>
            <p:cNvPr id="750429" name="Rectangle 861"/>
            <p:cNvSpPr>
              <a:spLocks noChangeArrowheads="1"/>
            </p:cNvSpPr>
            <p:nvPr/>
          </p:nvSpPr>
          <p:spPr bwMode="auto">
            <a:xfrm>
              <a:off x="4044" y="1294"/>
              <a:ext cx="52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p>
          </p:txBody>
        </p:sp>
        <p:sp>
          <p:nvSpPr>
            <p:cNvPr id="750430" name="Rectangle 862"/>
            <p:cNvSpPr>
              <a:spLocks noChangeArrowheads="1"/>
            </p:cNvSpPr>
            <p:nvPr/>
          </p:nvSpPr>
          <p:spPr bwMode="auto">
            <a:xfrm>
              <a:off x="4080" y="1315"/>
              <a:ext cx="63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600" dirty="0">
                  <a:solidFill>
                    <a:schemeClr val="bg1">
                      <a:lumMod val="50000"/>
                    </a:schemeClr>
                  </a:solidFill>
                  <a:latin typeface="+mn-lt"/>
                </a:rPr>
                <a:t>GTS Plus </a:t>
              </a:r>
              <a:endParaRPr lang="en-US" sz="2400" dirty="0">
                <a:solidFill>
                  <a:schemeClr val="bg1">
                    <a:lumMod val="50000"/>
                  </a:schemeClr>
                </a:solidFill>
                <a:latin typeface="+mn-lt"/>
              </a:endParaRPr>
            </a:p>
          </p:txBody>
        </p:sp>
        <p:sp>
          <p:nvSpPr>
            <p:cNvPr id="750431" name="Rectangle 863"/>
            <p:cNvSpPr>
              <a:spLocks noChangeArrowheads="1"/>
            </p:cNvSpPr>
            <p:nvPr/>
          </p:nvSpPr>
          <p:spPr bwMode="auto">
            <a:xfrm>
              <a:off x="4105" y="2509"/>
              <a:ext cx="84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p>
          </p:txBody>
        </p:sp>
        <p:sp>
          <p:nvSpPr>
            <p:cNvPr id="750432" name="Rectangle 864"/>
            <p:cNvSpPr>
              <a:spLocks noChangeArrowheads="1"/>
            </p:cNvSpPr>
            <p:nvPr/>
          </p:nvSpPr>
          <p:spPr bwMode="auto">
            <a:xfrm>
              <a:off x="4136" y="2531"/>
              <a:ext cx="1030" cy="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600" dirty="0">
                  <a:solidFill>
                    <a:schemeClr val="bg1">
                      <a:lumMod val="50000"/>
                    </a:schemeClr>
                  </a:solidFill>
                  <a:latin typeface="+mn-lt"/>
                </a:rPr>
                <a:t>Gram negative </a:t>
              </a:r>
            </a:p>
            <a:p>
              <a:pPr eaLnBrk="0" hangingPunct="0"/>
              <a:r>
                <a:rPr lang="en-US" sz="1600" dirty="0">
                  <a:solidFill>
                    <a:schemeClr val="bg1">
                      <a:lumMod val="50000"/>
                    </a:schemeClr>
                  </a:solidFill>
                  <a:latin typeface="+mn-lt"/>
                </a:rPr>
                <a:t>Fatty acid </a:t>
              </a:r>
            </a:p>
            <a:p>
              <a:pPr eaLnBrk="0" hangingPunct="0"/>
              <a:r>
                <a:rPr lang="en-US" sz="1600" dirty="0">
                  <a:solidFill>
                    <a:schemeClr val="bg1">
                      <a:lumMod val="50000"/>
                    </a:schemeClr>
                  </a:solidFill>
                  <a:latin typeface="+mn-lt"/>
                </a:rPr>
                <a:t>degraders </a:t>
              </a:r>
            </a:p>
            <a:p>
              <a:pPr eaLnBrk="0" hangingPunct="0"/>
              <a:endParaRPr lang="en-US" sz="1600" dirty="0">
                <a:solidFill>
                  <a:schemeClr val="bg1">
                    <a:lumMod val="50000"/>
                  </a:schemeClr>
                </a:solidFill>
                <a:latin typeface="+mn-lt"/>
              </a:endParaRPr>
            </a:p>
          </p:txBody>
        </p:sp>
        <p:sp>
          <p:nvSpPr>
            <p:cNvPr id="750433" name="Text Box 865"/>
            <p:cNvSpPr txBox="1">
              <a:spLocks noChangeArrowheads="1"/>
            </p:cNvSpPr>
            <p:nvPr/>
          </p:nvSpPr>
          <p:spPr bwMode="auto">
            <a:xfrm>
              <a:off x="156" y="720"/>
              <a:ext cx="5876" cy="212"/>
            </a:xfrm>
            <a:prstGeom prst="rect">
              <a:avLst/>
            </a:prstGeom>
            <a:noFill/>
            <a:ln>
              <a:noFill/>
            </a:ln>
            <a:effectLst/>
            <a:extLst>
              <a:ext uri="{909E8E84-426E-40DD-AFC4-6F175D3DCCD1}">
                <a14:hiddenFill xmlns:a14="http://schemas.microsoft.com/office/drawing/2010/main" xmlns="">
                  <a:solidFill>
                    <a:schemeClr val="accent1">
                      <a:alpha val="50000"/>
                    </a:scheme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600" dirty="0">
                  <a:latin typeface="Tahoma" pitchFamily="34" charset="0"/>
                </a:rPr>
                <a:t>  </a:t>
              </a:r>
              <a:r>
                <a:rPr lang="en-US" sz="1600" dirty="0">
                  <a:latin typeface="+mn-lt"/>
                </a:rPr>
                <a:t>Again GTS Plus degrades at higher rate than Gram negatives, but slower to initiate. </a:t>
              </a:r>
            </a:p>
          </p:txBody>
        </p:sp>
        <p:sp>
          <p:nvSpPr>
            <p:cNvPr id="750434" name="Line 866"/>
            <p:cNvSpPr>
              <a:spLocks noChangeShapeType="1"/>
            </p:cNvSpPr>
            <p:nvPr/>
          </p:nvSpPr>
          <p:spPr bwMode="auto">
            <a:xfrm>
              <a:off x="1456" y="3408"/>
              <a:ext cx="36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a:p>
          </p:txBody>
        </p:sp>
      </p:grpSp>
      <p:sp>
        <p:nvSpPr>
          <p:cNvPr id="868" name="Title 1"/>
          <p:cNvSpPr txBox="1">
            <a:spLocks/>
          </p:cNvSpPr>
          <p:nvPr/>
        </p:nvSpPr>
        <p:spPr>
          <a:xfrm>
            <a:off x="457200" y="201960"/>
            <a:ext cx="8229600" cy="1066800"/>
          </a:xfrm>
          <a:prstGeom prst="rect">
            <a:avLst/>
          </a:prstGeom>
        </p:spPr>
        <p:txBody>
          <a:bodyPr/>
          <a:lstStyle>
            <a:lvl1pPr algn="l" defTabSz="457200" rtl="0" eaLnBrk="1" fontAlgn="base" hangingPunct="1">
              <a:spcBef>
                <a:spcPct val="0"/>
              </a:spcBef>
              <a:spcAft>
                <a:spcPct val="0"/>
              </a:spcAft>
              <a:defRPr sz="3200" b="1" kern="1200">
                <a:solidFill>
                  <a:srgbClr val="00AAF0"/>
                </a:solidFill>
                <a:latin typeface="Lucida Sans Unicode"/>
                <a:ea typeface="ヒラギノ角ゴ Pro W3" charset="-128"/>
                <a:cs typeface="Lucida Sans Unicode"/>
              </a:defRPr>
            </a:lvl1pPr>
            <a:lvl2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2pPr>
            <a:lvl3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3pPr>
            <a:lvl4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4pPr>
            <a:lvl5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5pPr>
            <a:lvl6pPr marL="4572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6pPr>
            <a:lvl7pPr marL="9144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7pPr>
            <a:lvl8pPr marL="13716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8pPr>
            <a:lvl9pPr marL="18288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9pPr>
          </a:lstStyle>
          <a:p>
            <a:r>
              <a:rPr lang="en-US" sz="2800" dirty="0" smtClean="0"/>
              <a:t>(2) Waste kitchen grease degradation by new strain</a:t>
            </a:r>
            <a:endParaRPr lang="nl-NL" sz="2800"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r>
              <a:rPr lang="en-US" smtClean="0"/>
              <a:t>pH functionality:</a:t>
            </a:r>
            <a:endParaRPr lang="en-US"/>
          </a:p>
        </p:txBody>
      </p:sp>
      <p:sp>
        <p:nvSpPr>
          <p:cNvPr id="753667" name="Rectangle 3"/>
          <p:cNvSpPr>
            <a:spLocks noGrp="1" noChangeArrowheads="1"/>
          </p:cNvSpPr>
          <p:nvPr>
            <p:ph type="body" idx="1"/>
          </p:nvPr>
        </p:nvSpPr>
        <p:spPr>
          <a:xfrm>
            <a:off x="457200" y="2160000"/>
            <a:ext cx="8229600" cy="4343400"/>
          </a:xfrm>
        </p:spPr>
        <p:txBody>
          <a:bodyPr/>
          <a:lstStyle/>
          <a:p>
            <a:pPr>
              <a:buClr>
                <a:srgbClr val="4D4D4D"/>
              </a:buClr>
              <a:buFont typeface="Arial" pitchFamily="34" charset="0"/>
              <a:buChar char="•"/>
            </a:pPr>
            <a:r>
              <a:rPr lang="en-US" sz="2200" dirty="0" smtClean="0">
                <a:solidFill>
                  <a:schemeClr val="bg1">
                    <a:lumMod val="50000"/>
                  </a:schemeClr>
                </a:solidFill>
              </a:rPr>
              <a:t>In many grease traps the build-up of fatty acids lowers pH to levels toxic to bacterial action. </a:t>
            </a:r>
          </a:p>
          <a:p>
            <a:pPr lvl="2">
              <a:buClr>
                <a:srgbClr val="4D4D4D"/>
              </a:buClr>
              <a:buFont typeface="Arial" pitchFamily="34" charset="0"/>
              <a:buChar char="•"/>
            </a:pPr>
            <a:r>
              <a:rPr lang="en-US" sz="2000" dirty="0" smtClean="0">
                <a:solidFill>
                  <a:schemeClr val="bg1">
                    <a:lumMod val="50000"/>
                  </a:schemeClr>
                </a:solidFill>
              </a:rPr>
              <a:t>This is often a problem in fast food restaurants that do not use dishwashers. Flows are lower and the percentage of grease in the effluent is very high. </a:t>
            </a:r>
          </a:p>
          <a:p>
            <a:pPr>
              <a:buClr>
                <a:srgbClr val="4D4D4D"/>
              </a:buClr>
              <a:buFont typeface="Arial" pitchFamily="34" charset="0"/>
              <a:buChar char="•"/>
            </a:pPr>
            <a:r>
              <a:rPr lang="en-US" sz="2200" dirty="0" smtClean="0">
                <a:solidFill>
                  <a:schemeClr val="bg1">
                    <a:lumMod val="50000"/>
                  </a:schemeClr>
                </a:solidFill>
              </a:rPr>
              <a:t>Patented strain was specifically selected to have the ability to function in low pH conditions. </a:t>
            </a:r>
            <a:endParaRPr lang="en-US" sz="2200" dirty="0">
              <a:solidFill>
                <a:schemeClr val="bg1">
                  <a:lumMod val="50000"/>
                </a:schemeClr>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800" name="Rectangle 112"/>
          <p:cNvSpPr>
            <a:spLocks noChangeArrowheads="1"/>
          </p:cNvSpPr>
          <p:nvPr/>
        </p:nvSpPr>
        <p:spPr bwMode="auto">
          <a:xfrm>
            <a:off x="5901104" y="5801474"/>
            <a:ext cx="184731" cy="369332"/>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nl-NL"/>
          </a:p>
        </p:txBody>
      </p:sp>
      <p:grpSp>
        <p:nvGrpSpPr>
          <p:cNvPr id="754691" name="Group 3"/>
          <p:cNvGrpSpPr>
            <a:grpSpLocks/>
          </p:cNvGrpSpPr>
          <p:nvPr/>
        </p:nvGrpSpPr>
        <p:grpSpPr bwMode="auto">
          <a:xfrm>
            <a:off x="218830" y="1484784"/>
            <a:ext cx="8468216" cy="4970462"/>
            <a:chOff x="188" y="635"/>
            <a:chExt cx="5334" cy="3131"/>
          </a:xfrm>
        </p:grpSpPr>
        <p:sp>
          <p:nvSpPr>
            <p:cNvPr id="754692" name="Rectangle 4"/>
            <p:cNvSpPr>
              <a:spLocks noChangeArrowheads="1"/>
            </p:cNvSpPr>
            <p:nvPr/>
          </p:nvSpPr>
          <p:spPr bwMode="auto">
            <a:xfrm>
              <a:off x="678" y="700"/>
              <a:ext cx="4755" cy="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p>
          </p:txBody>
        </p:sp>
        <p:sp>
          <p:nvSpPr>
            <p:cNvPr id="754693" name="Line 5"/>
            <p:cNvSpPr>
              <a:spLocks noChangeShapeType="1"/>
            </p:cNvSpPr>
            <p:nvPr/>
          </p:nvSpPr>
          <p:spPr bwMode="auto">
            <a:xfrm>
              <a:off x="678" y="3046"/>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694" name="Line 6"/>
            <p:cNvSpPr>
              <a:spLocks noChangeShapeType="1"/>
            </p:cNvSpPr>
            <p:nvPr/>
          </p:nvSpPr>
          <p:spPr bwMode="auto">
            <a:xfrm>
              <a:off x="678" y="2785"/>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695" name="Line 7"/>
            <p:cNvSpPr>
              <a:spLocks noChangeShapeType="1"/>
            </p:cNvSpPr>
            <p:nvPr/>
          </p:nvSpPr>
          <p:spPr bwMode="auto">
            <a:xfrm>
              <a:off x="678" y="2526"/>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696" name="Line 8"/>
            <p:cNvSpPr>
              <a:spLocks noChangeShapeType="1"/>
            </p:cNvSpPr>
            <p:nvPr/>
          </p:nvSpPr>
          <p:spPr bwMode="auto">
            <a:xfrm>
              <a:off x="678" y="2265"/>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697" name="Line 9"/>
            <p:cNvSpPr>
              <a:spLocks noChangeShapeType="1"/>
            </p:cNvSpPr>
            <p:nvPr/>
          </p:nvSpPr>
          <p:spPr bwMode="auto">
            <a:xfrm>
              <a:off x="678" y="2004"/>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698" name="Line 10"/>
            <p:cNvSpPr>
              <a:spLocks noChangeShapeType="1"/>
            </p:cNvSpPr>
            <p:nvPr/>
          </p:nvSpPr>
          <p:spPr bwMode="auto">
            <a:xfrm>
              <a:off x="678" y="1743"/>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699" name="Line 11"/>
            <p:cNvSpPr>
              <a:spLocks noChangeShapeType="1"/>
            </p:cNvSpPr>
            <p:nvPr/>
          </p:nvSpPr>
          <p:spPr bwMode="auto">
            <a:xfrm>
              <a:off x="678" y="1482"/>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0" name="Line 12"/>
            <p:cNvSpPr>
              <a:spLocks noChangeShapeType="1"/>
            </p:cNvSpPr>
            <p:nvPr/>
          </p:nvSpPr>
          <p:spPr bwMode="auto">
            <a:xfrm>
              <a:off x="678" y="1223"/>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1" name="Line 13"/>
            <p:cNvSpPr>
              <a:spLocks noChangeShapeType="1"/>
            </p:cNvSpPr>
            <p:nvPr/>
          </p:nvSpPr>
          <p:spPr bwMode="auto">
            <a:xfrm>
              <a:off x="678" y="962"/>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2" name="Line 14"/>
            <p:cNvSpPr>
              <a:spLocks noChangeShapeType="1"/>
            </p:cNvSpPr>
            <p:nvPr/>
          </p:nvSpPr>
          <p:spPr bwMode="auto">
            <a:xfrm>
              <a:off x="678" y="700"/>
              <a:ext cx="4755" cy="1"/>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3" name="Line 15"/>
            <p:cNvSpPr>
              <a:spLocks noChangeShapeType="1"/>
            </p:cNvSpPr>
            <p:nvPr/>
          </p:nvSpPr>
          <p:spPr bwMode="auto">
            <a:xfrm>
              <a:off x="1110"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4" name="Line 16"/>
            <p:cNvSpPr>
              <a:spLocks noChangeShapeType="1"/>
            </p:cNvSpPr>
            <p:nvPr/>
          </p:nvSpPr>
          <p:spPr bwMode="auto">
            <a:xfrm>
              <a:off x="1542"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5" name="Line 17"/>
            <p:cNvSpPr>
              <a:spLocks noChangeShapeType="1"/>
            </p:cNvSpPr>
            <p:nvPr/>
          </p:nvSpPr>
          <p:spPr bwMode="auto">
            <a:xfrm>
              <a:off x="1976"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6" name="Line 18"/>
            <p:cNvSpPr>
              <a:spLocks noChangeShapeType="1"/>
            </p:cNvSpPr>
            <p:nvPr/>
          </p:nvSpPr>
          <p:spPr bwMode="auto">
            <a:xfrm>
              <a:off x="2408"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7" name="Line 19"/>
            <p:cNvSpPr>
              <a:spLocks noChangeShapeType="1"/>
            </p:cNvSpPr>
            <p:nvPr/>
          </p:nvSpPr>
          <p:spPr bwMode="auto">
            <a:xfrm>
              <a:off x="2840"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8" name="Line 20"/>
            <p:cNvSpPr>
              <a:spLocks noChangeShapeType="1"/>
            </p:cNvSpPr>
            <p:nvPr/>
          </p:nvSpPr>
          <p:spPr bwMode="auto">
            <a:xfrm>
              <a:off x="3272"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09" name="Line 21"/>
            <p:cNvSpPr>
              <a:spLocks noChangeShapeType="1"/>
            </p:cNvSpPr>
            <p:nvPr/>
          </p:nvSpPr>
          <p:spPr bwMode="auto">
            <a:xfrm>
              <a:off x="3704"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0" name="Line 22"/>
            <p:cNvSpPr>
              <a:spLocks noChangeShapeType="1"/>
            </p:cNvSpPr>
            <p:nvPr/>
          </p:nvSpPr>
          <p:spPr bwMode="auto">
            <a:xfrm>
              <a:off x="4136"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1" name="Line 23"/>
            <p:cNvSpPr>
              <a:spLocks noChangeShapeType="1"/>
            </p:cNvSpPr>
            <p:nvPr/>
          </p:nvSpPr>
          <p:spPr bwMode="auto">
            <a:xfrm>
              <a:off x="4570"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2" name="Line 24"/>
            <p:cNvSpPr>
              <a:spLocks noChangeShapeType="1"/>
            </p:cNvSpPr>
            <p:nvPr/>
          </p:nvSpPr>
          <p:spPr bwMode="auto">
            <a:xfrm>
              <a:off x="5001"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3" name="Line 25"/>
            <p:cNvSpPr>
              <a:spLocks noChangeShapeType="1"/>
            </p:cNvSpPr>
            <p:nvPr/>
          </p:nvSpPr>
          <p:spPr bwMode="auto">
            <a:xfrm>
              <a:off x="5433" y="700"/>
              <a:ext cx="1" cy="2608"/>
            </a:xfrm>
            <a:prstGeom prst="line">
              <a:avLst/>
            </a:prstGeom>
            <a:noFill/>
            <a:ln w="0">
              <a:solidFill>
                <a:srgbClr val="C0C0C0"/>
              </a:solidFill>
              <a:prstDash val="sysDot"/>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4" name="Rectangle 26"/>
            <p:cNvSpPr>
              <a:spLocks noChangeArrowheads="1"/>
            </p:cNvSpPr>
            <p:nvPr/>
          </p:nvSpPr>
          <p:spPr bwMode="auto">
            <a:xfrm>
              <a:off x="678" y="700"/>
              <a:ext cx="4755" cy="260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15" name="Line 27"/>
            <p:cNvSpPr>
              <a:spLocks noChangeShapeType="1"/>
            </p:cNvSpPr>
            <p:nvPr/>
          </p:nvSpPr>
          <p:spPr bwMode="auto">
            <a:xfrm>
              <a:off x="678" y="700"/>
              <a:ext cx="1" cy="260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6" name="Line 28"/>
            <p:cNvSpPr>
              <a:spLocks noChangeShapeType="1"/>
            </p:cNvSpPr>
            <p:nvPr/>
          </p:nvSpPr>
          <p:spPr bwMode="auto">
            <a:xfrm>
              <a:off x="643" y="3308"/>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7" name="Line 29"/>
            <p:cNvSpPr>
              <a:spLocks noChangeShapeType="1"/>
            </p:cNvSpPr>
            <p:nvPr/>
          </p:nvSpPr>
          <p:spPr bwMode="auto">
            <a:xfrm>
              <a:off x="643" y="3046"/>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8" name="Line 30"/>
            <p:cNvSpPr>
              <a:spLocks noChangeShapeType="1"/>
            </p:cNvSpPr>
            <p:nvPr/>
          </p:nvSpPr>
          <p:spPr bwMode="auto">
            <a:xfrm>
              <a:off x="643" y="2785"/>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19" name="Line 31"/>
            <p:cNvSpPr>
              <a:spLocks noChangeShapeType="1"/>
            </p:cNvSpPr>
            <p:nvPr/>
          </p:nvSpPr>
          <p:spPr bwMode="auto">
            <a:xfrm>
              <a:off x="643" y="2526"/>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0" name="Line 32"/>
            <p:cNvSpPr>
              <a:spLocks noChangeShapeType="1"/>
            </p:cNvSpPr>
            <p:nvPr/>
          </p:nvSpPr>
          <p:spPr bwMode="auto">
            <a:xfrm>
              <a:off x="643" y="2265"/>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1" name="Line 33"/>
            <p:cNvSpPr>
              <a:spLocks noChangeShapeType="1"/>
            </p:cNvSpPr>
            <p:nvPr/>
          </p:nvSpPr>
          <p:spPr bwMode="auto">
            <a:xfrm>
              <a:off x="643" y="2004"/>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2" name="Line 34"/>
            <p:cNvSpPr>
              <a:spLocks noChangeShapeType="1"/>
            </p:cNvSpPr>
            <p:nvPr/>
          </p:nvSpPr>
          <p:spPr bwMode="auto">
            <a:xfrm>
              <a:off x="643" y="1743"/>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3" name="Line 35"/>
            <p:cNvSpPr>
              <a:spLocks noChangeShapeType="1"/>
            </p:cNvSpPr>
            <p:nvPr/>
          </p:nvSpPr>
          <p:spPr bwMode="auto">
            <a:xfrm>
              <a:off x="643" y="1482"/>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4" name="Line 36"/>
            <p:cNvSpPr>
              <a:spLocks noChangeShapeType="1"/>
            </p:cNvSpPr>
            <p:nvPr/>
          </p:nvSpPr>
          <p:spPr bwMode="auto">
            <a:xfrm>
              <a:off x="643" y="1223"/>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5" name="Line 37"/>
            <p:cNvSpPr>
              <a:spLocks noChangeShapeType="1"/>
            </p:cNvSpPr>
            <p:nvPr/>
          </p:nvSpPr>
          <p:spPr bwMode="auto">
            <a:xfrm>
              <a:off x="643" y="962"/>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6" name="Line 38"/>
            <p:cNvSpPr>
              <a:spLocks noChangeShapeType="1"/>
            </p:cNvSpPr>
            <p:nvPr/>
          </p:nvSpPr>
          <p:spPr bwMode="auto">
            <a:xfrm>
              <a:off x="643" y="700"/>
              <a:ext cx="3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7" name="Line 39"/>
            <p:cNvSpPr>
              <a:spLocks noChangeShapeType="1"/>
            </p:cNvSpPr>
            <p:nvPr/>
          </p:nvSpPr>
          <p:spPr bwMode="auto">
            <a:xfrm>
              <a:off x="678" y="3308"/>
              <a:ext cx="4755"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8" name="Line 40"/>
            <p:cNvSpPr>
              <a:spLocks noChangeShapeType="1"/>
            </p:cNvSpPr>
            <p:nvPr/>
          </p:nvSpPr>
          <p:spPr bwMode="auto">
            <a:xfrm flipV="1">
              <a:off x="678"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29" name="Line 41"/>
            <p:cNvSpPr>
              <a:spLocks noChangeShapeType="1"/>
            </p:cNvSpPr>
            <p:nvPr/>
          </p:nvSpPr>
          <p:spPr bwMode="auto">
            <a:xfrm flipV="1">
              <a:off x="1110"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0" name="Line 42"/>
            <p:cNvSpPr>
              <a:spLocks noChangeShapeType="1"/>
            </p:cNvSpPr>
            <p:nvPr/>
          </p:nvSpPr>
          <p:spPr bwMode="auto">
            <a:xfrm flipV="1">
              <a:off x="1542"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1" name="Line 43"/>
            <p:cNvSpPr>
              <a:spLocks noChangeShapeType="1"/>
            </p:cNvSpPr>
            <p:nvPr/>
          </p:nvSpPr>
          <p:spPr bwMode="auto">
            <a:xfrm flipV="1">
              <a:off x="1976"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2" name="Line 44"/>
            <p:cNvSpPr>
              <a:spLocks noChangeShapeType="1"/>
            </p:cNvSpPr>
            <p:nvPr/>
          </p:nvSpPr>
          <p:spPr bwMode="auto">
            <a:xfrm flipV="1">
              <a:off x="2408"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3" name="Line 45"/>
            <p:cNvSpPr>
              <a:spLocks noChangeShapeType="1"/>
            </p:cNvSpPr>
            <p:nvPr/>
          </p:nvSpPr>
          <p:spPr bwMode="auto">
            <a:xfrm flipV="1">
              <a:off x="2840"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4" name="Line 46"/>
            <p:cNvSpPr>
              <a:spLocks noChangeShapeType="1"/>
            </p:cNvSpPr>
            <p:nvPr/>
          </p:nvSpPr>
          <p:spPr bwMode="auto">
            <a:xfrm flipV="1">
              <a:off x="3272"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5" name="Line 47"/>
            <p:cNvSpPr>
              <a:spLocks noChangeShapeType="1"/>
            </p:cNvSpPr>
            <p:nvPr/>
          </p:nvSpPr>
          <p:spPr bwMode="auto">
            <a:xfrm flipV="1">
              <a:off x="3704"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6" name="Line 48"/>
            <p:cNvSpPr>
              <a:spLocks noChangeShapeType="1"/>
            </p:cNvSpPr>
            <p:nvPr/>
          </p:nvSpPr>
          <p:spPr bwMode="auto">
            <a:xfrm flipV="1">
              <a:off x="4136"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7" name="Line 49"/>
            <p:cNvSpPr>
              <a:spLocks noChangeShapeType="1"/>
            </p:cNvSpPr>
            <p:nvPr/>
          </p:nvSpPr>
          <p:spPr bwMode="auto">
            <a:xfrm flipV="1">
              <a:off x="4570"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8" name="Line 50"/>
            <p:cNvSpPr>
              <a:spLocks noChangeShapeType="1"/>
            </p:cNvSpPr>
            <p:nvPr/>
          </p:nvSpPr>
          <p:spPr bwMode="auto">
            <a:xfrm flipV="1">
              <a:off x="5001"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39" name="Line 51"/>
            <p:cNvSpPr>
              <a:spLocks noChangeShapeType="1"/>
            </p:cNvSpPr>
            <p:nvPr/>
          </p:nvSpPr>
          <p:spPr bwMode="auto">
            <a:xfrm flipV="1">
              <a:off x="5433" y="3308"/>
              <a:ext cx="1" cy="3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754740" name="Freeform 52"/>
            <p:cNvSpPr>
              <a:spLocks/>
            </p:cNvSpPr>
            <p:nvPr/>
          </p:nvSpPr>
          <p:spPr bwMode="auto">
            <a:xfrm>
              <a:off x="2504" y="1449"/>
              <a:ext cx="65" cy="65"/>
            </a:xfrm>
            <a:custGeom>
              <a:avLst/>
              <a:gdLst>
                <a:gd name="T0" fmla="*/ 32 w 65"/>
                <a:gd name="T1" fmla="*/ 0 h 65"/>
                <a:gd name="T2" fmla="*/ 65 w 65"/>
                <a:gd name="T3" fmla="*/ 33 h 65"/>
                <a:gd name="T4" fmla="*/ 32 w 65"/>
                <a:gd name="T5" fmla="*/ 65 h 65"/>
                <a:gd name="T6" fmla="*/ 0 w 65"/>
                <a:gd name="T7" fmla="*/ 33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3"/>
                  </a:lnTo>
                  <a:lnTo>
                    <a:pt x="32" y="65"/>
                  </a:lnTo>
                  <a:lnTo>
                    <a:pt x="0" y="33"/>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1" name="Freeform 53"/>
            <p:cNvSpPr>
              <a:spLocks/>
            </p:cNvSpPr>
            <p:nvPr/>
          </p:nvSpPr>
          <p:spPr bwMode="auto">
            <a:xfrm>
              <a:off x="3110" y="1345"/>
              <a:ext cx="66" cy="66"/>
            </a:xfrm>
            <a:custGeom>
              <a:avLst/>
              <a:gdLst>
                <a:gd name="T0" fmla="*/ 33 w 66"/>
                <a:gd name="T1" fmla="*/ 0 h 66"/>
                <a:gd name="T2" fmla="*/ 66 w 66"/>
                <a:gd name="T3" fmla="*/ 33 h 66"/>
                <a:gd name="T4" fmla="*/ 33 w 66"/>
                <a:gd name="T5" fmla="*/ 66 h 66"/>
                <a:gd name="T6" fmla="*/ 0 w 66"/>
                <a:gd name="T7" fmla="*/ 33 h 66"/>
                <a:gd name="T8" fmla="*/ 33 w 66"/>
                <a:gd name="T9" fmla="*/ 0 h 66"/>
              </a:gdLst>
              <a:ahLst/>
              <a:cxnLst>
                <a:cxn ang="0">
                  <a:pos x="T0" y="T1"/>
                </a:cxn>
                <a:cxn ang="0">
                  <a:pos x="T2" y="T3"/>
                </a:cxn>
                <a:cxn ang="0">
                  <a:pos x="T4" y="T5"/>
                </a:cxn>
                <a:cxn ang="0">
                  <a:pos x="T6" y="T7"/>
                </a:cxn>
                <a:cxn ang="0">
                  <a:pos x="T8" y="T9"/>
                </a:cxn>
              </a:cxnLst>
              <a:rect l="0" t="0" r="r" b="b"/>
              <a:pathLst>
                <a:path w="66" h="66">
                  <a:moveTo>
                    <a:pt x="33" y="0"/>
                  </a:moveTo>
                  <a:lnTo>
                    <a:pt x="66" y="33"/>
                  </a:lnTo>
                  <a:lnTo>
                    <a:pt x="33" y="66"/>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2" name="Freeform 54"/>
            <p:cNvSpPr>
              <a:spLocks/>
            </p:cNvSpPr>
            <p:nvPr/>
          </p:nvSpPr>
          <p:spPr bwMode="auto">
            <a:xfrm>
              <a:off x="3498" y="1242"/>
              <a:ext cx="65" cy="65"/>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3" name="Freeform 55"/>
            <p:cNvSpPr>
              <a:spLocks/>
            </p:cNvSpPr>
            <p:nvPr/>
          </p:nvSpPr>
          <p:spPr bwMode="auto">
            <a:xfrm>
              <a:off x="3391" y="1190"/>
              <a:ext cx="65" cy="65"/>
            </a:xfrm>
            <a:custGeom>
              <a:avLst/>
              <a:gdLst>
                <a:gd name="T0" fmla="*/ 32 w 65"/>
                <a:gd name="T1" fmla="*/ 0 h 65"/>
                <a:gd name="T2" fmla="*/ 65 w 65"/>
                <a:gd name="T3" fmla="*/ 33 h 65"/>
                <a:gd name="T4" fmla="*/ 32 w 65"/>
                <a:gd name="T5" fmla="*/ 65 h 65"/>
                <a:gd name="T6" fmla="*/ 0 w 65"/>
                <a:gd name="T7" fmla="*/ 33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3"/>
                  </a:lnTo>
                  <a:lnTo>
                    <a:pt x="32" y="65"/>
                  </a:lnTo>
                  <a:lnTo>
                    <a:pt x="0" y="33"/>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4" name="Freeform 56"/>
            <p:cNvSpPr>
              <a:spLocks/>
            </p:cNvSpPr>
            <p:nvPr/>
          </p:nvSpPr>
          <p:spPr bwMode="auto">
            <a:xfrm>
              <a:off x="3992" y="1397"/>
              <a:ext cx="65" cy="66"/>
            </a:xfrm>
            <a:custGeom>
              <a:avLst/>
              <a:gdLst>
                <a:gd name="T0" fmla="*/ 32 w 65"/>
                <a:gd name="T1" fmla="*/ 0 h 66"/>
                <a:gd name="T2" fmla="*/ 65 w 65"/>
                <a:gd name="T3" fmla="*/ 33 h 66"/>
                <a:gd name="T4" fmla="*/ 32 w 65"/>
                <a:gd name="T5" fmla="*/ 66 h 66"/>
                <a:gd name="T6" fmla="*/ 0 w 65"/>
                <a:gd name="T7" fmla="*/ 33 h 66"/>
                <a:gd name="T8" fmla="*/ 32 w 65"/>
                <a:gd name="T9" fmla="*/ 0 h 66"/>
              </a:gdLst>
              <a:ahLst/>
              <a:cxnLst>
                <a:cxn ang="0">
                  <a:pos x="T0" y="T1"/>
                </a:cxn>
                <a:cxn ang="0">
                  <a:pos x="T2" y="T3"/>
                </a:cxn>
                <a:cxn ang="0">
                  <a:pos x="T4" y="T5"/>
                </a:cxn>
                <a:cxn ang="0">
                  <a:pos x="T6" y="T7"/>
                </a:cxn>
                <a:cxn ang="0">
                  <a:pos x="T8" y="T9"/>
                </a:cxn>
              </a:cxnLst>
              <a:rect l="0" t="0" r="r" b="b"/>
              <a:pathLst>
                <a:path w="65" h="66">
                  <a:moveTo>
                    <a:pt x="32" y="0"/>
                  </a:moveTo>
                  <a:lnTo>
                    <a:pt x="65" y="33"/>
                  </a:lnTo>
                  <a:lnTo>
                    <a:pt x="32" y="66"/>
                  </a:lnTo>
                  <a:lnTo>
                    <a:pt x="0" y="33"/>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5" name="Freeform 57"/>
            <p:cNvSpPr>
              <a:spLocks/>
            </p:cNvSpPr>
            <p:nvPr/>
          </p:nvSpPr>
          <p:spPr bwMode="auto">
            <a:xfrm>
              <a:off x="4103" y="1555"/>
              <a:ext cx="65" cy="65"/>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6" name="Freeform 58"/>
            <p:cNvSpPr>
              <a:spLocks/>
            </p:cNvSpPr>
            <p:nvPr/>
          </p:nvSpPr>
          <p:spPr bwMode="auto">
            <a:xfrm>
              <a:off x="4189" y="929"/>
              <a:ext cx="66" cy="65"/>
            </a:xfrm>
            <a:custGeom>
              <a:avLst/>
              <a:gdLst>
                <a:gd name="T0" fmla="*/ 33 w 66"/>
                <a:gd name="T1" fmla="*/ 0 h 65"/>
                <a:gd name="T2" fmla="*/ 66 w 66"/>
                <a:gd name="T3" fmla="*/ 33 h 65"/>
                <a:gd name="T4" fmla="*/ 33 w 66"/>
                <a:gd name="T5" fmla="*/ 65 h 65"/>
                <a:gd name="T6" fmla="*/ 0 w 66"/>
                <a:gd name="T7" fmla="*/ 33 h 65"/>
                <a:gd name="T8" fmla="*/ 33 w 66"/>
                <a:gd name="T9" fmla="*/ 0 h 65"/>
              </a:gdLst>
              <a:ahLst/>
              <a:cxnLst>
                <a:cxn ang="0">
                  <a:pos x="T0" y="T1"/>
                </a:cxn>
                <a:cxn ang="0">
                  <a:pos x="T2" y="T3"/>
                </a:cxn>
                <a:cxn ang="0">
                  <a:pos x="T4" y="T5"/>
                </a:cxn>
                <a:cxn ang="0">
                  <a:pos x="T6" y="T7"/>
                </a:cxn>
                <a:cxn ang="0">
                  <a:pos x="T8" y="T9"/>
                </a:cxn>
              </a:cxnLst>
              <a:rect l="0" t="0" r="r" b="b"/>
              <a:pathLst>
                <a:path w="66" h="65">
                  <a:moveTo>
                    <a:pt x="33" y="0"/>
                  </a:moveTo>
                  <a:lnTo>
                    <a:pt x="66" y="33"/>
                  </a:lnTo>
                  <a:lnTo>
                    <a:pt x="33" y="65"/>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7" name="Freeform 59"/>
            <p:cNvSpPr>
              <a:spLocks/>
            </p:cNvSpPr>
            <p:nvPr/>
          </p:nvSpPr>
          <p:spPr bwMode="auto">
            <a:xfrm>
              <a:off x="4838" y="2701"/>
              <a:ext cx="66" cy="65"/>
            </a:xfrm>
            <a:custGeom>
              <a:avLst/>
              <a:gdLst>
                <a:gd name="T0" fmla="*/ 33 w 66"/>
                <a:gd name="T1" fmla="*/ 0 h 65"/>
                <a:gd name="T2" fmla="*/ 66 w 66"/>
                <a:gd name="T3" fmla="*/ 33 h 65"/>
                <a:gd name="T4" fmla="*/ 33 w 66"/>
                <a:gd name="T5" fmla="*/ 65 h 65"/>
                <a:gd name="T6" fmla="*/ 0 w 66"/>
                <a:gd name="T7" fmla="*/ 33 h 65"/>
                <a:gd name="T8" fmla="*/ 33 w 66"/>
                <a:gd name="T9" fmla="*/ 0 h 65"/>
              </a:gdLst>
              <a:ahLst/>
              <a:cxnLst>
                <a:cxn ang="0">
                  <a:pos x="T0" y="T1"/>
                </a:cxn>
                <a:cxn ang="0">
                  <a:pos x="T2" y="T3"/>
                </a:cxn>
                <a:cxn ang="0">
                  <a:pos x="T4" y="T5"/>
                </a:cxn>
                <a:cxn ang="0">
                  <a:pos x="T6" y="T7"/>
                </a:cxn>
                <a:cxn ang="0">
                  <a:pos x="T8" y="T9"/>
                </a:cxn>
              </a:cxnLst>
              <a:rect l="0" t="0" r="r" b="b"/>
              <a:pathLst>
                <a:path w="66" h="65">
                  <a:moveTo>
                    <a:pt x="33" y="0"/>
                  </a:moveTo>
                  <a:lnTo>
                    <a:pt x="66" y="33"/>
                  </a:lnTo>
                  <a:lnTo>
                    <a:pt x="33" y="65"/>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8" name="Freeform 60"/>
            <p:cNvSpPr>
              <a:spLocks/>
            </p:cNvSpPr>
            <p:nvPr/>
          </p:nvSpPr>
          <p:spPr bwMode="auto">
            <a:xfrm>
              <a:off x="1596" y="3014"/>
              <a:ext cx="65" cy="65"/>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49" name="Freeform 61"/>
            <p:cNvSpPr>
              <a:spLocks/>
            </p:cNvSpPr>
            <p:nvPr/>
          </p:nvSpPr>
          <p:spPr bwMode="auto">
            <a:xfrm>
              <a:off x="1857" y="3014"/>
              <a:ext cx="65" cy="65"/>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0" name="Freeform 62"/>
            <p:cNvSpPr>
              <a:spLocks/>
            </p:cNvSpPr>
            <p:nvPr/>
          </p:nvSpPr>
          <p:spPr bwMode="auto">
            <a:xfrm>
              <a:off x="1682" y="1971"/>
              <a:ext cx="65" cy="66"/>
            </a:xfrm>
            <a:custGeom>
              <a:avLst/>
              <a:gdLst>
                <a:gd name="T0" fmla="*/ 33 w 65"/>
                <a:gd name="T1" fmla="*/ 0 h 66"/>
                <a:gd name="T2" fmla="*/ 65 w 65"/>
                <a:gd name="T3" fmla="*/ 33 h 66"/>
                <a:gd name="T4" fmla="*/ 33 w 65"/>
                <a:gd name="T5" fmla="*/ 66 h 66"/>
                <a:gd name="T6" fmla="*/ 0 w 65"/>
                <a:gd name="T7" fmla="*/ 33 h 66"/>
                <a:gd name="T8" fmla="*/ 33 w 65"/>
                <a:gd name="T9" fmla="*/ 0 h 66"/>
              </a:gdLst>
              <a:ahLst/>
              <a:cxnLst>
                <a:cxn ang="0">
                  <a:pos x="T0" y="T1"/>
                </a:cxn>
                <a:cxn ang="0">
                  <a:pos x="T2" y="T3"/>
                </a:cxn>
                <a:cxn ang="0">
                  <a:pos x="T4" y="T5"/>
                </a:cxn>
                <a:cxn ang="0">
                  <a:pos x="T6" y="T7"/>
                </a:cxn>
                <a:cxn ang="0">
                  <a:pos x="T8" y="T9"/>
                </a:cxn>
              </a:cxnLst>
              <a:rect l="0" t="0" r="r" b="b"/>
              <a:pathLst>
                <a:path w="65" h="66">
                  <a:moveTo>
                    <a:pt x="33" y="0"/>
                  </a:moveTo>
                  <a:lnTo>
                    <a:pt x="65" y="33"/>
                  </a:lnTo>
                  <a:lnTo>
                    <a:pt x="33" y="66"/>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1" name="Freeform 63"/>
            <p:cNvSpPr>
              <a:spLocks/>
            </p:cNvSpPr>
            <p:nvPr/>
          </p:nvSpPr>
          <p:spPr bwMode="auto">
            <a:xfrm>
              <a:off x="2037" y="1658"/>
              <a:ext cx="65" cy="66"/>
            </a:xfrm>
            <a:custGeom>
              <a:avLst/>
              <a:gdLst>
                <a:gd name="T0" fmla="*/ 33 w 65"/>
                <a:gd name="T1" fmla="*/ 0 h 66"/>
                <a:gd name="T2" fmla="*/ 65 w 65"/>
                <a:gd name="T3" fmla="*/ 33 h 66"/>
                <a:gd name="T4" fmla="*/ 33 w 65"/>
                <a:gd name="T5" fmla="*/ 66 h 66"/>
                <a:gd name="T6" fmla="*/ 0 w 65"/>
                <a:gd name="T7" fmla="*/ 33 h 66"/>
                <a:gd name="T8" fmla="*/ 33 w 65"/>
                <a:gd name="T9" fmla="*/ 0 h 66"/>
              </a:gdLst>
              <a:ahLst/>
              <a:cxnLst>
                <a:cxn ang="0">
                  <a:pos x="T0" y="T1"/>
                </a:cxn>
                <a:cxn ang="0">
                  <a:pos x="T2" y="T3"/>
                </a:cxn>
                <a:cxn ang="0">
                  <a:pos x="T4" y="T5"/>
                </a:cxn>
                <a:cxn ang="0">
                  <a:pos x="T6" y="T7"/>
                </a:cxn>
                <a:cxn ang="0">
                  <a:pos x="T8" y="T9"/>
                </a:cxn>
              </a:cxnLst>
              <a:rect l="0" t="0" r="r" b="b"/>
              <a:pathLst>
                <a:path w="65" h="66">
                  <a:moveTo>
                    <a:pt x="33" y="0"/>
                  </a:moveTo>
                  <a:lnTo>
                    <a:pt x="65" y="33"/>
                  </a:lnTo>
                  <a:lnTo>
                    <a:pt x="33" y="66"/>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2" name="Freeform 64"/>
            <p:cNvSpPr>
              <a:spLocks/>
            </p:cNvSpPr>
            <p:nvPr/>
          </p:nvSpPr>
          <p:spPr bwMode="auto">
            <a:xfrm>
              <a:off x="1423" y="3119"/>
              <a:ext cx="65" cy="66"/>
            </a:xfrm>
            <a:custGeom>
              <a:avLst/>
              <a:gdLst>
                <a:gd name="T0" fmla="*/ 32 w 65"/>
                <a:gd name="T1" fmla="*/ 0 h 66"/>
                <a:gd name="T2" fmla="*/ 65 w 65"/>
                <a:gd name="T3" fmla="*/ 33 h 66"/>
                <a:gd name="T4" fmla="*/ 32 w 65"/>
                <a:gd name="T5" fmla="*/ 66 h 66"/>
                <a:gd name="T6" fmla="*/ 0 w 65"/>
                <a:gd name="T7" fmla="*/ 33 h 66"/>
                <a:gd name="T8" fmla="*/ 32 w 65"/>
                <a:gd name="T9" fmla="*/ 0 h 66"/>
              </a:gdLst>
              <a:ahLst/>
              <a:cxnLst>
                <a:cxn ang="0">
                  <a:pos x="T0" y="T1"/>
                </a:cxn>
                <a:cxn ang="0">
                  <a:pos x="T2" y="T3"/>
                </a:cxn>
                <a:cxn ang="0">
                  <a:pos x="T4" y="T5"/>
                </a:cxn>
                <a:cxn ang="0">
                  <a:pos x="T6" y="T7"/>
                </a:cxn>
                <a:cxn ang="0">
                  <a:pos x="T8" y="T9"/>
                </a:cxn>
              </a:cxnLst>
              <a:rect l="0" t="0" r="r" b="b"/>
              <a:pathLst>
                <a:path w="65" h="66">
                  <a:moveTo>
                    <a:pt x="32" y="0"/>
                  </a:moveTo>
                  <a:lnTo>
                    <a:pt x="65" y="33"/>
                  </a:lnTo>
                  <a:lnTo>
                    <a:pt x="32" y="66"/>
                  </a:lnTo>
                  <a:lnTo>
                    <a:pt x="0" y="33"/>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3" name="Freeform 65"/>
            <p:cNvSpPr>
              <a:spLocks/>
            </p:cNvSpPr>
            <p:nvPr/>
          </p:nvSpPr>
          <p:spPr bwMode="auto">
            <a:xfrm>
              <a:off x="2271" y="1710"/>
              <a:ext cx="66" cy="66"/>
            </a:xfrm>
            <a:custGeom>
              <a:avLst/>
              <a:gdLst>
                <a:gd name="T0" fmla="*/ 33 w 66"/>
                <a:gd name="T1" fmla="*/ 0 h 66"/>
                <a:gd name="T2" fmla="*/ 66 w 66"/>
                <a:gd name="T3" fmla="*/ 33 h 66"/>
                <a:gd name="T4" fmla="*/ 33 w 66"/>
                <a:gd name="T5" fmla="*/ 66 h 66"/>
                <a:gd name="T6" fmla="*/ 0 w 66"/>
                <a:gd name="T7" fmla="*/ 33 h 66"/>
                <a:gd name="T8" fmla="*/ 33 w 66"/>
                <a:gd name="T9" fmla="*/ 0 h 66"/>
              </a:gdLst>
              <a:ahLst/>
              <a:cxnLst>
                <a:cxn ang="0">
                  <a:pos x="T0" y="T1"/>
                </a:cxn>
                <a:cxn ang="0">
                  <a:pos x="T2" y="T3"/>
                </a:cxn>
                <a:cxn ang="0">
                  <a:pos x="T4" y="T5"/>
                </a:cxn>
                <a:cxn ang="0">
                  <a:pos x="T6" y="T7"/>
                </a:cxn>
                <a:cxn ang="0">
                  <a:pos x="T8" y="T9"/>
                </a:cxn>
              </a:cxnLst>
              <a:rect l="0" t="0" r="r" b="b"/>
              <a:pathLst>
                <a:path w="66" h="66">
                  <a:moveTo>
                    <a:pt x="33" y="0"/>
                  </a:moveTo>
                  <a:lnTo>
                    <a:pt x="66" y="33"/>
                  </a:lnTo>
                  <a:lnTo>
                    <a:pt x="33" y="66"/>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4" name="Freeform 66"/>
            <p:cNvSpPr>
              <a:spLocks/>
            </p:cNvSpPr>
            <p:nvPr/>
          </p:nvSpPr>
          <p:spPr bwMode="auto">
            <a:xfrm>
              <a:off x="1857" y="3066"/>
              <a:ext cx="65" cy="65"/>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5" name="Freeform 67"/>
            <p:cNvSpPr>
              <a:spLocks/>
            </p:cNvSpPr>
            <p:nvPr/>
          </p:nvSpPr>
          <p:spPr bwMode="auto">
            <a:xfrm>
              <a:off x="2029" y="2023"/>
              <a:ext cx="66" cy="65"/>
            </a:xfrm>
            <a:custGeom>
              <a:avLst/>
              <a:gdLst>
                <a:gd name="T0" fmla="*/ 33 w 66"/>
                <a:gd name="T1" fmla="*/ 0 h 65"/>
                <a:gd name="T2" fmla="*/ 66 w 66"/>
                <a:gd name="T3" fmla="*/ 33 h 65"/>
                <a:gd name="T4" fmla="*/ 33 w 66"/>
                <a:gd name="T5" fmla="*/ 65 h 65"/>
                <a:gd name="T6" fmla="*/ 0 w 66"/>
                <a:gd name="T7" fmla="*/ 33 h 65"/>
                <a:gd name="T8" fmla="*/ 33 w 66"/>
                <a:gd name="T9" fmla="*/ 0 h 65"/>
              </a:gdLst>
              <a:ahLst/>
              <a:cxnLst>
                <a:cxn ang="0">
                  <a:pos x="T0" y="T1"/>
                </a:cxn>
                <a:cxn ang="0">
                  <a:pos x="T2" y="T3"/>
                </a:cxn>
                <a:cxn ang="0">
                  <a:pos x="T4" y="T5"/>
                </a:cxn>
                <a:cxn ang="0">
                  <a:pos x="T6" y="T7"/>
                </a:cxn>
                <a:cxn ang="0">
                  <a:pos x="T8" y="T9"/>
                </a:cxn>
              </a:cxnLst>
              <a:rect l="0" t="0" r="r" b="b"/>
              <a:pathLst>
                <a:path w="66" h="65">
                  <a:moveTo>
                    <a:pt x="33" y="0"/>
                  </a:moveTo>
                  <a:lnTo>
                    <a:pt x="66" y="33"/>
                  </a:lnTo>
                  <a:lnTo>
                    <a:pt x="33" y="65"/>
                  </a:lnTo>
                  <a:lnTo>
                    <a:pt x="0" y="33"/>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6" name="Freeform 68"/>
            <p:cNvSpPr>
              <a:spLocks/>
            </p:cNvSpPr>
            <p:nvPr/>
          </p:nvSpPr>
          <p:spPr bwMode="auto">
            <a:xfrm>
              <a:off x="3888" y="1607"/>
              <a:ext cx="65" cy="65"/>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0000FF"/>
            </a:solidFill>
            <a:ln w="12700">
              <a:solidFill>
                <a:srgbClr val="333399"/>
              </a:solidFill>
              <a:prstDash val="solid"/>
              <a:round/>
              <a:headEnd/>
              <a:tailEnd/>
            </a:ln>
          </p:spPr>
          <p:txBody>
            <a:bodyPr/>
            <a:lstStyle/>
            <a:p>
              <a:endParaRPr lang="nl-NL"/>
            </a:p>
          </p:txBody>
        </p:sp>
        <p:sp>
          <p:nvSpPr>
            <p:cNvPr id="754757" name="Freeform 69"/>
            <p:cNvSpPr>
              <a:spLocks/>
            </p:cNvSpPr>
            <p:nvPr/>
          </p:nvSpPr>
          <p:spPr bwMode="auto">
            <a:xfrm>
              <a:off x="1455" y="2818"/>
              <a:ext cx="214" cy="438"/>
            </a:xfrm>
            <a:custGeom>
              <a:avLst/>
              <a:gdLst>
                <a:gd name="T0" fmla="*/ 0 w 111"/>
                <a:gd name="T1" fmla="*/ 228 h 228"/>
                <a:gd name="T2" fmla="*/ 3 w 111"/>
                <a:gd name="T3" fmla="*/ 221 h 228"/>
                <a:gd name="T4" fmla="*/ 7 w 111"/>
                <a:gd name="T5" fmla="*/ 214 h 228"/>
                <a:gd name="T6" fmla="*/ 10 w 111"/>
                <a:gd name="T7" fmla="*/ 207 h 228"/>
                <a:gd name="T8" fmla="*/ 13 w 111"/>
                <a:gd name="T9" fmla="*/ 200 h 228"/>
                <a:gd name="T10" fmla="*/ 16 w 111"/>
                <a:gd name="T11" fmla="*/ 193 h 228"/>
                <a:gd name="T12" fmla="*/ 19 w 111"/>
                <a:gd name="T13" fmla="*/ 187 h 228"/>
                <a:gd name="T14" fmla="*/ 23 w 111"/>
                <a:gd name="T15" fmla="*/ 180 h 228"/>
                <a:gd name="T16" fmla="*/ 26 w 111"/>
                <a:gd name="T17" fmla="*/ 173 h 228"/>
                <a:gd name="T18" fmla="*/ 29 w 111"/>
                <a:gd name="T19" fmla="*/ 166 h 228"/>
                <a:gd name="T20" fmla="*/ 32 w 111"/>
                <a:gd name="T21" fmla="*/ 160 h 228"/>
                <a:gd name="T22" fmla="*/ 35 w 111"/>
                <a:gd name="T23" fmla="*/ 153 h 228"/>
                <a:gd name="T24" fmla="*/ 38 w 111"/>
                <a:gd name="T25" fmla="*/ 147 h 228"/>
                <a:gd name="T26" fmla="*/ 42 w 111"/>
                <a:gd name="T27" fmla="*/ 140 h 228"/>
                <a:gd name="T28" fmla="*/ 45 w 111"/>
                <a:gd name="T29" fmla="*/ 133 h 228"/>
                <a:gd name="T30" fmla="*/ 48 w 111"/>
                <a:gd name="T31" fmla="*/ 127 h 228"/>
                <a:gd name="T32" fmla="*/ 51 w 111"/>
                <a:gd name="T33" fmla="*/ 120 h 228"/>
                <a:gd name="T34" fmla="*/ 54 w 111"/>
                <a:gd name="T35" fmla="*/ 114 h 228"/>
                <a:gd name="T36" fmla="*/ 57 w 111"/>
                <a:gd name="T37" fmla="*/ 107 h 228"/>
                <a:gd name="T38" fmla="*/ 61 w 111"/>
                <a:gd name="T39" fmla="*/ 101 h 228"/>
                <a:gd name="T40" fmla="*/ 64 w 111"/>
                <a:gd name="T41" fmla="*/ 94 h 228"/>
                <a:gd name="T42" fmla="*/ 67 w 111"/>
                <a:gd name="T43" fmla="*/ 88 h 228"/>
                <a:gd name="T44" fmla="*/ 70 w 111"/>
                <a:gd name="T45" fmla="*/ 81 h 228"/>
                <a:gd name="T46" fmla="*/ 73 w 111"/>
                <a:gd name="T47" fmla="*/ 75 h 228"/>
                <a:gd name="T48" fmla="*/ 76 w 111"/>
                <a:gd name="T49" fmla="*/ 69 h 228"/>
                <a:gd name="T50" fmla="*/ 80 w 111"/>
                <a:gd name="T51" fmla="*/ 62 h 228"/>
                <a:gd name="T52" fmla="*/ 83 w 111"/>
                <a:gd name="T53" fmla="*/ 56 h 228"/>
                <a:gd name="T54" fmla="*/ 86 w 111"/>
                <a:gd name="T55" fmla="*/ 50 h 228"/>
                <a:gd name="T56" fmla="*/ 89 w 111"/>
                <a:gd name="T57" fmla="*/ 43 h 228"/>
                <a:gd name="T58" fmla="*/ 92 w 111"/>
                <a:gd name="T59" fmla="*/ 37 h 228"/>
                <a:gd name="T60" fmla="*/ 95 w 111"/>
                <a:gd name="T61" fmla="*/ 31 h 228"/>
                <a:gd name="T62" fmla="*/ 99 w 111"/>
                <a:gd name="T63" fmla="*/ 25 h 228"/>
                <a:gd name="T64" fmla="*/ 102 w 111"/>
                <a:gd name="T65" fmla="*/ 19 h 228"/>
                <a:gd name="T66" fmla="*/ 105 w 111"/>
                <a:gd name="T67" fmla="*/ 12 h 228"/>
                <a:gd name="T68" fmla="*/ 108 w 111"/>
                <a:gd name="T69" fmla="*/ 6 h 228"/>
                <a:gd name="T70" fmla="*/ 111 w 111"/>
                <a:gd name="T7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228">
                  <a:moveTo>
                    <a:pt x="0" y="228"/>
                  </a:moveTo>
                  <a:lnTo>
                    <a:pt x="3" y="221"/>
                  </a:lnTo>
                  <a:lnTo>
                    <a:pt x="7" y="214"/>
                  </a:lnTo>
                  <a:lnTo>
                    <a:pt x="10" y="207"/>
                  </a:lnTo>
                  <a:lnTo>
                    <a:pt x="13" y="200"/>
                  </a:lnTo>
                  <a:lnTo>
                    <a:pt x="16" y="193"/>
                  </a:lnTo>
                  <a:lnTo>
                    <a:pt x="19" y="187"/>
                  </a:lnTo>
                  <a:lnTo>
                    <a:pt x="23" y="180"/>
                  </a:lnTo>
                  <a:lnTo>
                    <a:pt x="26" y="173"/>
                  </a:lnTo>
                  <a:lnTo>
                    <a:pt x="29" y="166"/>
                  </a:lnTo>
                  <a:lnTo>
                    <a:pt x="32" y="160"/>
                  </a:lnTo>
                  <a:lnTo>
                    <a:pt x="35" y="153"/>
                  </a:lnTo>
                  <a:lnTo>
                    <a:pt x="38" y="147"/>
                  </a:lnTo>
                  <a:lnTo>
                    <a:pt x="42" y="140"/>
                  </a:lnTo>
                  <a:lnTo>
                    <a:pt x="45" y="133"/>
                  </a:lnTo>
                  <a:lnTo>
                    <a:pt x="48" y="127"/>
                  </a:lnTo>
                  <a:lnTo>
                    <a:pt x="51" y="120"/>
                  </a:lnTo>
                  <a:lnTo>
                    <a:pt x="54" y="114"/>
                  </a:lnTo>
                  <a:lnTo>
                    <a:pt x="57" y="107"/>
                  </a:lnTo>
                  <a:lnTo>
                    <a:pt x="61" y="101"/>
                  </a:lnTo>
                  <a:lnTo>
                    <a:pt x="64" y="94"/>
                  </a:lnTo>
                  <a:lnTo>
                    <a:pt x="67" y="88"/>
                  </a:lnTo>
                  <a:lnTo>
                    <a:pt x="70" y="81"/>
                  </a:lnTo>
                  <a:lnTo>
                    <a:pt x="73" y="75"/>
                  </a:lnTo>
                  <a:lnTo>
                    <a:pt x="76" y="69"/>
                  </a:lnTo>
                  <a:lnTo>
                    <a:pt x="80" y="62"/>
                  </a:lnTo>
                  <a:lnTo>
                    <a:pt x="83" y="56"/>
                  </a:lnTo>
                  <a:lnTo>
                    <a:pt x="86" y="50"/>
                  </a:lnTo>
                  <a:lnTo>
                    <a:pt x="89" y="43"/>
                  </a:lnTo>
                  <a:lnTo>
                    <a:pt x="92" y="37"/>
                  </a:lnTo>
                  <a:lnTo>
                    <a:pt x="95" y="31"/>
                  </a:lnTo>
                  <a:lnTo>
                    <a:pt x="99" y="25"/>
                  </a:lnTo>
                  <a:lnTo>
                    <a:pt x="102" y="19"/>
                  </a:lnTo>
                  <a:lnTo>
                    <a:pt x="105" y="12"/>
                  </a:lnTo>
                  <a:lnTo>
                    <a:pt x="108" y="6"/>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58" name="Freeform 70"/>
            <p:cNvSpPr>
              <a:spLocks/>
            </p:cNvSpPr>
            <p:nvPr/>
          </p:nvSpPr>
          <p:spPr bwMode="auto">
            <a:xfrm>
              <a:off x="1669" y="2434"/>
              <a:ext cx="213" cy="384"/>
            </a:xfrm>
            <a:custGeom>
              <a:avLst/>
              <a:gdLst>
                <a:gd name="T0" fmla="*/ 0 w 111"/>
                <a:gd name="T1" fmla="*/ 200 h 200"/>
                <a:gd name="T2" fmla="*/ 3 w 111"/>
                <a:gd name="T3" fmla="*/ 194 h 200"/>
                <a:gd name="T4" fmla="*/ 7 w 111"/>
                <a:gd name="T5" fmla="*/ 188 h 200"/>
                <a:gd name="T6" fmla="*/ 10 w 111"/>
                <a:gd name="T7" fmla="*/ 182 h 200"/>
                <a:gd name="T8" fmla="*/ 13 w 111"/>
                <a:gd name="T9" fmla="*/ 176 h 200"/>
                <a:gd name="T10" fmla="*/ 16 w 111"/>
                <a:gd name="T11" fmla="*/ 170 h 200"/>
                <a:gd name="T12" fmla="*/ 19 w 111"/>
                <a:gd name="T13" fmla="*/ 164 h 200"/>
                <a:gd name="T14" fmla="*/ 23 w 111"/>
                <a:gd name="T15" fmla="*/ 158 h 200"/>
                <a:gd name="T16" fmla="*/ 26 w 111"/>
                <a:gd name="T17" fmla="*/ 152 h 200"/>
                <a:gd name="T18" fmla="*/ 29 w 111"/>
                <a:gd name="T19" fmla="*/ 146 h 200"/>
                <a:gd name="T20" fmla="*/ 32 w 111"/>
                <a:gd name="T21" fmla="*/ 140 h 200"/>
                <a:gd name="T22" fmla="*/ 35 w 111"/>
                <a:gd name="T23" fmla="*/ 134 h 200"/>
                <a:gd name="T24" fmla="*/ 38 w 111"/>
                <a:gd name="T25" fmla="*/ 128 h 200"/>
                <a:gd name="T26" fmla="*/ 42 w 111"/>
                <a:gd name="T27" fmla="*/ 123 h 200"/>
                <a:gd name="T28" fmla="*/ 45 w 111"/>
                <a:gd name="T29" fmla="*/ 117 h 200"/>
                <a:gd name="T30" fmla="*/ 48 w 111"/>
                <a:gd name="T31" fmla="*/ 111 h 200"/>
                <a:gd name="T32" fmla="*/ 51 w 111"/>
                <a:gd name="T33" fmla="*/ 105 h 200"/>
                <a:gd name="T34" fmla="*/ 54 w 111"/>
                <a:gd name="T35" fmla="*/ 99 h 200"/>
                <a:gd name="T36" fmla="*/ 57 w 111"/>
                <a:gd name="T37" fmla="*/ 94 h 200"/>
                <a:gd name="T38" fmla="*/ 61 w 111"/>
                <a:gd name="T39" fmla="*/ 88 h 200"/>
                <a:gd name="T40" fmla="*/ 64 w 111"/>
                <a:gd name="T41" fmla="*/ 82 h 200"/>
                <a:gd name="T42" fmla="*/ 67 w 111"/>
                <a:gd name="T43" fmla="*/ 77 h 200"/>
                <a:gd name="T44" fmla="*/ 70 w 111"/>
                <a:gd name="T45" fmla="*/ 71 h 200"/>
                <a:gd name="T46" fmla="*/ 73 w 111"/>
                <a:gd name="T47" fmla="*/ 65 h 200"/>
                <a:gd name="T48" fmla="*/ 76 w 111"/>
                <a:gd name="T49" fmla="*/ 60 h 200"/>
                <a:gd name="T50" fmla="*/ 80 w 111"/>
                <a:gd name="T51" fmla="*/ 54 h 200"/>
                <a:gd name="T52" fmla="*/ 83 w 111"/>
                <a:gd name="T53" fmla="*/ 49 h 200"/>
                <a:gd name="T54" fmla="*/ 86 w 111"/>
                <a:gd name="T55" fmla="*/ 43 h 200"/>
                <a:gd name="T56" fmla="*/ 89 w 111"/>
                <a:gd name="T57" fmla="*/ 38 h 200"/>
                <a:gd name="T58" fmla="*/ 92 w 111"/>
                <a:gd name="T59" fmla="*/ 32 h 200"/>
                <a:gd name="T60" fmla="*/ 95 w 111"/>
                <a:gd name="T61" fmla="*/ 27 h 200"/>
                <a:gd name="T62" fmla="*/ 99 w 111"/>
                <a:gd name="T63" fmla="*/ 21 h 200"/>
                <a:gd name="T64" fmla="*/ 102 w 111"/>
                <a:gd name="T65" fmla="*/ 16 h 200"/>
                <a:gd name="T66" fmla="*/ 105 w 111"/>
                <a:gd name="T67" fmla="*/ 11 h 200"/>
                <a:gd name="T68" fmla="*/ 108 w 111"/>
                <a:gd name="T69" fmla="*/ 5 h 200"/>
                <a:gd name="T70" fmla="*/ 111 w 111"/>
                <a:gd name="T7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200">
                  <a:moveTo>
                    <a:pt x="0" y="200"/>
                  </a:moveTo>
                  <a:lnTo>
                    <a:pt x="3" y="194"/>
                  </a:lnTo>
                  <a:lnTo>
                    <a:pt x="7" y="188"/>
                  </a:lnTo>
                  <a:lnTo>
                    <a:pt x="10" y="182"/>
                  </a:lnTo>
                  <a:lnTo>
                    <a:pt x="13" y="176"/>
                  </a:lnTo>
                  <a:lnTo>
                    <a:pt x="16" y="170"/>
                  </a:lnTo>
                  <a:lnTo>
                    <a:pt x="19" y="164"/>
                  </a:lnTo>
                  <a:lnTo>
                    <a:pt x="23" y="158"/>
                  </a:lnTo>
                  <a:lnTo>
                    <a:pt x="26" y="152"/>
                  </a:lnTo>
                  <a:lnTo>
                    <a:pt x="29" y="146"/>
                  </a:lnTo>
                  <a:lnTo>
                    <a:pt x="32" y="140"/>
                  </a:lnTo>
                  <a:lnTo>
                    <a:pt x="35" y="134"/>
                  </a:lnTo>
                  <a:lnTo>
                    <a:pt x="38" y="128"/>
                  </a:lnTo>
                  <a:lnTo>
                    <a:pt x="42" y="123"/>
                  </a:lnTo>
                  <a:lnTo>
                    <a:pt x="45" y="117"/>
                  </a:lnTo>
                  <a:lnTo>
                    <a:pt x="48" y="111"/>
                  </a:lnTo>
                  <a:lnTo>
                    <a:pt x="51" y="105"/>
                  </a:lnTo>
                  <a:lnTo>
                    <a:pt x="54" y="99"/>
                  </a:lnTo>
                  <a:lnTo>
                    <a:pt x="57" y="94"/>
                  </a:lnTo>
                  <a:lnTo>
                    <a:pt x="61" y="88"/>
                  </a:lnTo>
                  <a:lnTo>
                    <a:pt x="64" y="82"/>
                  </a:lnTo>
                  <a:lnTo>
                    <a:pt x="67" y="77"/>
                  </a:lnTo>
                  <a:lnTo>
                    <a:pt x="70" y="71"/>
                  </a:lnTo>
                  <a:lnTo>
                    <a:pt x="73" y="65"/>
                  </a:lnTo>
                  <a:lnTo>
                    <a:pt x="76" y="60"/>
                  </a:lnTo>
                  <a:lnTo>
                    <a:pt x="80" y="54"/>
                  </a:lnTo>
                  <a:lnTo>
                    <a:pt x="83" y="49"/>
                  </a:lnTo>
                  <a:lnTo>
                    <a:pt x="86" y="43"/>
                  </a:lnTo>
                  <a:lnTo>
                    <a:pt x="89" y="38"/>
                  </a:lnTo>
                  <a:lnTo>
                    <a:pt x="92" y="32"/>
                  </a:lnTo>
                  <a:lnTo>
                    <a:pt x="95" y="27"/>
                  </a:lnTo>
                  <a:lnTo>
                    <a:pt x="99" y="21"/>
                  </a:lnTo>
                  <a:lnTo>
                    <a:pt x="102" y="16"/>
                  </a:lnTo>
                  <a:lnTo>
                    <a:pt x="105" y="11"/>
                  </a:lnTo>
                  <a:lnTo>
                    <a:pt x="108" y="5"/>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59" name="Freeform 71"/>
            <p:cNvSpPr>
              <a:spLocks/>
            </p:cNvSpPr>
            <p:nvPr/>
          </p:nvSpPr>
          <p:spPr bwMode="auto">
            <a:xfrm>
              <a:off x="1882" y="2100"/>
              <a:ext cx="213" cy="334"/>
            </a:xfrm>
            <a:custGeom>
              <a:avLst/>
              <a:gdLst>
                <a:gd name="T0" fmla="*/ 0 w 111"/>
                <a:gd name="T1" fmla="*/ 174 h 174"/>
                <a:gd name="T2" fmla="*/ 3 w 111"/>
                <a:gd name="T3" fmla="*/ 168 h 174"/>
                <a:gd name="T4" fmla="*/ 7 w 111"/>
                <a:gd name="T5" fmla="*/ 163 h 174"/>
                <a:gd name="T6" fmla="*/ 10 w 111"/>
                <a:gd name="T7" fmla="*/ 158 h 174"/>
                <a:gd name="T8" fmla="*/ 13 w 111"/>
                <a:gd name="T9" fmla="*/ 153 h 174"/>
                <a:gd name="T10" fmla="*/ 16 w 111"/>
                <a:gd name="T11" fmla="*/ 147 h 174"/>
                <a:gd name="T12" fmla="*/ 19 w 111"/>
                <a:gd name="T13" fmla="*/ 142 h 174"/>
                <a:gd name="T14" fmla="*/ 22 w 111"/>
                <a:gd name="T15" fmla="*/ 137 h 174"/>
                <a:gd name="T16" fmla="*/ 26 w 111"/>
                <a:gd name="T17" fmla="*/ 132 h 174"/>
                <a:gd name="T18" fmla="*/ 29 w 111"/>
                <a:gd name="T19" fmla="*/ 127 h 174"/>
                <a:gd name="T20" fmla="*/ 32 w 111"/>
                <a:gd name="T21" fmla="*/ 122 h 174"/>
                <a:gd name="T22" fmla="*/ 35 w 111"/>
                <a:gd name="T23" fmla="*/ 116 h 174"/>
                <a:gd name="T24" fmla="*/ 38 w 111"/>
                <a:gd name="T25" fmla="*/ 111 h 174"/>
                <a:gd name="T26" fmla="*/ 42 w 111"/>
                <a:gd name="T27" fmla="*/ 106 h 174"/>
                <a:gd name="T28" fmla="*/ 45 w 111"/>
                <a:gd name="T29" fmla="*/ 101 h 174"/>
                <a:gd name="T30" fmla="*/ 48 w 111"/>
                <a:gd name="T31" fmla="*/ 96 h 174"/>
                <a:gd name="T32" fmla="*/ 51 w 111"/>
                <a:gd name="T33" fmla="*/ 91 h 174"/>
                <a:gd name="T34" fmla="*/ 54 w 111"/>
                <a:gd name="T35" fmla="*/ 86 h 174"/>
                <a:gd name="T36" fmla="*/ 57 w 111"/>
                <a:gd name="T37" fmla="*/ 81 h 174"/>
                <a:gd name="T38" fmla="*/ 61 w 111"/>
                <a:gd name="T39" fmla="*/ 76 h 174"/>
                <a:gd name="T40" fmla="*/ 64 w 111"/>
                <a:gd name="T41" fmla="*/ 71 h 174"/>
                <a:gd name="T42" fmla="*/ 67 w 111"/>
                <a:gd name="T43" fmla="*/ 67 h 174"/>
                <a:gd name="T44" fmla="*/ 70 w 111"/>
                <a:gd name="T45" fmla="*/ 62 h 174"/>
                <a:gd name="T46" fmla="*/ 73 w 111"/>
                <a:gd name="T47" fmla="*/ 57 h 174"/>
                <a:gd name="T48" fmla="*/ 76 w 111"/>
                <a:gd name="T49" fmla="*/ 52 h 174"/>
                <a:gd name="T50" fmla="*/ 80 w 111"/>
                <a:gd name="T51" fmla="*/ 47 h 174"/>
                <a:gd name="T52" fmla="*/ 83 w 111"/>
                <a:gd name="T53" fmla="*/ 42 h 174"/>
                <a:gd name="T54" fmla="*/ 86 w 111"/>
                <a:gd name="T55" fmla="*/ 38 h 174"/>
                <a:gd name="T56" fmla="*/ 89 w 111"/>
                <a:gd name="T57" fmla="*/ 33 h 174"/>
                <a:gd name="T58" fmla="*/ 92 w 111"/>
                <a:gd name="T59" fmla="*/ 28 h 174"/>
                <a:gd name="T60" fmla="*/ 95 w 111"/>
                <a:gd name="T61" fmla="*/ 24 h 174"/>
                <a:gd name="T62" fmla="*/ 99 w 111"/>
                <a:gd name="T63" fmla="*/ 19 h 174"/>
                <a:gd name="T64" fmla="*/ 102 w 111"/>
                <a:gd name="T65" fmla="*/ 14 h 174"/>
                <a:gd name="T66" fmla="*/ 105 w 111"/>
                <a:gd name="T67" fmla="*/ 10 h 174"/>
                <a:gd name="T68" fmla="*/ 108 w 111"/>
                <a:gd name="T69" fmla="*/ 5 h 174"/>
                <a:gd name="T70" fmla="*/ 111 w 111"/>
                <a:gd name="T7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4">
                  <a:moveTo>
                    <a:pt x="0" y="174"/>
                  </a:moveTo>
                  <a:lnTo>
                    <a:pt x="3" y="168"/>
                  </a:lnTo>
                  <a:lnTo>
                    <a:pt x="7" y="163"/>
                  </a:lnTo>
                  <a:lnTo>
                    <a:pt x="10" y="158"/>
                  </a:lnTo>
                  <a:lnTo>
                    <a:pt x="13" y="153"/>
                  </a:lnTo>
                  <a:lnTo>
                    <a:pt x="16" y="147"/>
                  </a:lnTo>
                  <a:lnTo>
                    <a:pt x="19" y="142"/>
                  </a:lnTo>
                  <a:lnTo>
                    <a:pt x="22" y="137"/>
                  </a:lnTo>
                  <a:lnTo>
                    <a:pt x="26" y="132"/>
                  </a:lnTo>
                  <a:lnTo>
                    <a:pt x="29" y="127"/>
                  </a:lnTo>
                  <a:lnTo>
                    <a:pt x="32" y="122"/>
                  </a:lnTo>
                  <a:lnTo>
                    <a:pt x="35" y="116"/>
                  </a:lnTo>
                  <a:lnTo>
                    <a:pt x="38" y="111"/>
                  </a:lnTo>
                  <a:lnTo>
                    <a:pt x="42" y="106"/>
                  </a:lnTo>
                  <a:lnTo>
                    <a:pt x="45" y="101"/>
                  </a:lnTo>
                  <a:lnTo>
                    <a:pt x="48" y="96"/>
                  </a:lnTo>
                  <a:lnTo>
                    <a:pt x="51" y="91"/>
                  </a:lnTo>
                  <a:lnTo>
                    <a:pt x="54" y="86"/>
                  </a:lnTo>
                  <a:lnTo>
                    <a:pt x="57" y="81"/>
                  </a:lnTo>
                  <a:lnTo>
                    <a:pt x="61" y="76"/>
                  </a:lnTo>
                  <a:lnTo>
                    <a:pt x="64" y="71"/>
                  </a:lnTo>
                  <a:lnTo>
                    <a:pt x="67" y="67"/>
                  </a:lnTo>
                  <a:lnTo>
                    <a:pt x="70" y="62"/>
                  </a:lnTo>
                  <a:lnTo>
                    <a:pt x="73" y="57"/>
                  </a:lnTo>
                  <a:lnTo>
                    <a:pt x="76" y="52"/>
                  </a:lnTo>
                  <a:lnTo>
                    <a:pt x="80" y="47"/>
                  </a:lnTo>
                  <a:lnTo>
                    <a:pt x="83" y="42"/>
                  </a:lnTo>
                  <a:lnTo>
                    <a:pt x="86" y="38"/>
                  </a:lnTo>
                  <a:lnTo>
                    <a:pt x="89" y="33"/>
                  </a:lnTo>
                  <a:lnTo>
                    <a:pt x="92" y="28"/>
                  </a:lnTo>
                  <a:lnTo>
                    <a:pt x="95" y="24"/>
                  </a:lnTo>
                  <a:lnTo>
                    <a:pt x="99" y="19"/>
                  </a:lnTo>
                  <a:lnTo>
                    <a:pt x="102" y="14"/>
                  </a:lnTo>
                  <a:lnTo>
                    <a:pt x="105" y="10"/>
                  </a:lnTo>
                  <a:lnTo>
                    <a:pt x="108" y="5"/>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0" name="Freeform 72"/>
            <p:cNvSpPr>
              <a:spLocks/>
            </p:cNvSpPr>
            <p:nvPr/>
          </p:nvSpPr>
          <p:spPr bwMode="auto">
            <a:xfrm>
              <a:off x="2095" y="1820"/>
              <a:ext cx="213" cy="280"/>
            </a:xfrm>
            <a:custGeom>
              <a:avLst/>
              <a:gdLst>
                <a:gd name="T0" fmla="*/ 0 w 111"/>
                <a:gd name="T1" fmla="*/ 146 h 146"/>
                <a:gd name="T2" fmla="*/ 3 w 111"/>
                <a:gd name="T3" fmla="*/ 142 h 146"/>
                <a:gd name="T4" fmla="*/ 7 w 111"/>
                <a:gd name="T5" fmla="*/ 137 h 146"/>
                <a:gd name="T6" fmla="*/ 10 w 111"/>
                <a:gd name="T7" fmla="*/ 133 h 146"/>
                <a:gd name="T8" fmla="*/ 13 w 111"/>
                <a:gd name="T9" fmla="*/ 128 h 146"/>
                <a:gd name="T10" fmla="*/ 16 w 111"/>
                <a:gd name="T11" fmla="*/ 124 h 146"/>
                <a:gd name="T12" fmla="*/ 19 w 111"/>
                <a:gd name="T13" fmla="*/ 119 h 146"/>
                <a:gd name="T14" fmla="*/ 22 w 111"/>
                <a:gd name="T15" fmla="*/ 115 h 146"/>
                <a:gd name="T16" fmla="*/ 26 w 111"/>
                <a:gd name="T17" fmla="*/ 111 h 146"/>
                <a:gd name="T18" fmla="*/ 29 w 111"/>
                <a:gd name="T19" fmla="*/ 106 h 146"/>
                <a:gd name="T20" fmla="*/ 32 w 111"/>
                <a:gd name="T21" fmla="*/ 102 h 146"/>
                <a:gd name="T22" fmla="*/ 35 w 111"/>
                <a:gd name="T23" fmla="*/ 98 h 146"/>
                <a:gd name="T24" fmla="*/ 38 w 111"/>
                <a:gd name="T25" fmla="*/ 93 h 146"/>
                <a:gd name="T26" fmla="*/ 42 w 111"/>
                <a:gd name="T27" fmla="*/ 89 h 146"/>
                <a:gd name="T28" fmla="*/ 45 w 111"/>
                <a:gd name="T29" fmla="*/ 85 h 146"/>
                <a:gd name="T30" fmla="*/ 48 w 111"/>
                <a:gd name="T31" fmla="*/ 80 h 146"/>
                <a:gd name="T32" fmla="*/ 51 w 111"/>
                <a:gd name="T33" fmla="*/ 76 h 146"/>
                <a:gd name="T34" fmla="*/ 54 w 111"/>
                <a:gd name="T35" fmla="*/ 72 h 146"/>
                <a:gd name="T36" fmla="*/ 57 w 111"/>
                <a:gd name="T37" fmla="*/ 68 h 146"/>
                <a:gd name="T38" fmla="*/ 61 w 111"/>
                <a:gd name="T39" fmla="*/ 64 h 146"/>
                <a:gd name="T40" fmla="*/ 64 w 111"/>
                <a:gd name="T41" fmla="*/ 60 h 146"/>
                <a:gd name="T42" fmla="*/ 67 w 111"/>
                <a:gd name="T43" fmla="*/ 55 h 146"/>
                <a:gd name="T44" fmla="*/ 70 w 111"/>
                <a:gd name="T45" fmla="*/ 51 h 146"/>
                <a:gd name="T46" fmla="*/ 73 w 111"/>
                <a:gd name="T47" fmla="*/ 47 h 146"/>
                <a:gd name="T48" fmla="*/ 76 w 111"/>
                <a:gd name="T49" fmla="*/ 43 h 146"/>
                <a:gd name="T50" fmla="*/ 80 w 111"/>
                <a:gd name="T51" fmla="*/ 39 h 146"/>
                <a:gd name="T52" fmla="*/ 83 w 111"/>
                <a:gd name="T53" fmla="*/ 35 h 146"/>
                <a:gd name="T54" fmla="*/ 86 w 111"/>
                <a:gd name="T55" fmla="*/ 31 h 146"/>
                <a:gd name="T56" fmla="*/ 89 w 111"/>
                <a:gd name="T57" fmla="*/ 27 h 146"/>
                <a:gd name="T58" fmla="*/ 92 w 111"/>
                <a:gd name="T59" fmla="*/ 23 h 146"/>
                <a:gd name="T60" fmla="*/ 95 w 111"/>
                <a:gd name="T61" fmla="*/ 19 h 146"/>
                <a:gd name="T62" fmla="*/ 99 w 111"/>
                <a:gd name="T63" fmla="*/ 16 h 146"/>
                <a:gd name="T64" fmla="*/ 102 w 111"/>
                <a:gd name="T65" fmla="*/ 12 h 146"/>
                <a:gd name="T66" fmla="*/ 105 w 111"/>
                <a:gd name="T67" fmla="*/ 8 h 146"/>
                <a:gd name="T68" fmla="*/ 108 w 111"/>
                <a:gd name="T69" fmla="*/ 4 h 146"/>
                <a:gd name="T70" fmla="*/ 111 w 111"/>
                <a:gd name="T7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46">
                  <a:moveTo>
                    <a:pt x="0" y="146"/>
                  </a:moveTo>
                  <a:lnTo>
                    <a:pt x="3" y="142"/>
                  </a:lnTo>
                  <a:lnTo>
                    <a:pt x="7" y="137"/>
                  </a:lnTo>
                  <a:lnTo>
                    <a:pt x="10" y="133"/>
                  </a:lnTo>
                  <a:lnTo>
                    <a:pt x="13" y="128"/>
                  </a:lnTo>
                  <a:lnTo>
                    <a:pt x="16" y="124"/>
                  </a:lnTo>
                  <a:lnTo>
                    <a:pt x="19" y="119"/>
                  </a:lnTo>
                  <a:lnTo>
                    <a:pt x="22" y="115"/>
                  </a:lnTo>
                  <a:lnTo>
                    <a:pt x="26" y="111"/>
                  </a:lnTo>
                  <a:lnTo>
                    <a:pt x="29" y="106"/>
                  </a:lnTo>
                  <a:lnTo>
                    <a:pt x="32" y="102"/>
                  </a:lnTo>
                  <a:lnTo>
                    <a:pt x="35" y="98"/>
                  </a:lnTo>
                  <a:lnTo>
                    <a:pt x="38" y="93"/>
                  </a:lnTo>
                  <a:lnTo>
                    <a:pt x="42" y="89"/>
                  </a:lnTo>
                  <a:lnTo>
                    <a:pt x="45" y="85"/>
                  </a:lnTo>
                  <a:lnTo>
                    <a:pt x="48" y="80"/>
                  </a:lnTo>
                  <a:lnTo>
                    <a:pt x="51" y="76"/>
                  </a:lnTo>
                  <a:lnTo>
                    <a:pt x="54" y="72"/>
                  </a:lnTo>
                  <a:lnTo>
                    <a:pt x="57" y="68"/>
                  </a:lnTo>
                  <a:lnTo>
                    <a:pt x="61" y="64"/>
                  </a:lnTo>
                  <a:lnTo>
                    <a:pt x="64" y="60"/>
                  </a:lnTo>
                  <a:lnTo>
                    <a:pt x="67" y="55"/>
                  </a:lnTo>
                  <a:lnTo>
                    <a:pt x="70" y="51"/>
                  </a:lnTo>
                  <a:lnTo>
                    <a:pt x="73" y="47"/>
                  </a:lnTo>
                  <a:lnTo>
                    <a:pt x="76" y="43"/>
                  </a:lnTo>
                  <a:lnTo>
                    <a:pt x="80" y="39"/>
                  </a:lnTo>
                  <a:lnTo>
                    <a:pt x="83" y="35"/>
                  </a:lnTo>
                  <a:lnTo>
                    <a:pt x="86" y="31"/>
                  </a:lnTo>
                  <a:lnTo>
                    <a:pt x="89" y="27"/>
                  </a:lnTo>
                  <a:lnTo>
                    <a:pt x="92" y="23"/>
                  </a:lnTo>
                  <a:lnTo>
                    <a:pt x="95" y="19"/>
                  </a:lnTo>
                  <a:lnTo>
                    <a:pt x="99" y="16"/>
                  </a:lnTo>
                  <a:lnTo>
                    <a:pt x="102" y="12"/>
                  </a:lnTo>
                  <a:lnTo>
                    <a:pt x="105" y="8"/>
                  </a:lnTo>
                  <a:lnTo>
                    <a:pt x="108" y="4"/>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1" name="Freeform 73"/>
            <p:cNvSpPr>
              <a:spLocks/>
            </p:cNvSpPr>
            <p:nvPr/>
          </p:nvSpPr>
          <p:spPr bwMode="auto">
            <a:xfrm>
              <a:off x="2308" y="1591"/>
              <a:ext cx="213" cy="229"/>
            </a:xfrm>
            <a:custGeom>
              <a:avLst/>
              <a:gdLst>
                <a:gd name="T0" fmla="*/ 0 w 111"/>
                <a:gd name="T1" fmla="*/ 119 h 119"/>
                <a:gd name="T2" fmla="*/ 3 w 111"/>
                <a:gd name="T3" fmla="*/ 115 h 119"/>
                <a:gd name="T4" fmla="*/ 7 w 111"/>
                <a:gd name="T5" fmla="*/ 112 h 119"/>
                <a:gd name="T6" fmla="*/ 10 w 111"/>
                <a:gd name="T7" fmla="*/ 108 h 119"/>
                <a:gd name="T8" fmla="*/ 13 w 111"/>
                <a:gd name="T9" fmla="*/ 104 h 119"/>
                <a:gd name="T10" fmla="*/ 16 w 111"/>
                <a:gd name="T11" fmla="*/ 100 h 119"/>
                <a:gd name="T12" fmla="*/ 19 w 111"/>
                <a:gd name="T13" fmla="*/ 97 h 119"/>
                <a:gd name="T14" fmla="*/ 22 w 111"/>
                <a:gd name="T15" fmla="*/ 93 h 119"/>
                <a:gd name="T16" fmla="*/ 26 w 111"/>
                <a:gd name="T17" fmla="*/ 90 h 119"/>
                <a:gd name="T18" fmla="*/ 29 w 111"/>
                <a:gd name="T19" fmla="*/ 86 h 119"/>
                <a:gd name="T20" fmla="*/ 32 w 111"/>
                <a:gd name="T21" fmla="*/ 82 h 119"/>
                <a:gd name="T22" fmla="*/ 35 w 111"/>
                <a:gd name="T23" fmla="*/ 79 h 119"/>
                <a:gd name="T24" fmla="*/ 38 w 111"/>
                <a:gd name="T25" fmla="*/ 75 h 119"/>
                <a:gd name="T26" fmla="*/ 41 w 111"/>
                <a:gd name="T27" fmla="*/ 72 h 119"/>
                <a:gd name="T28" fmla="*/ 45 w 111"/>
                <a:gd name="T29" fmla="*/ 68 h 119"/>
                <a:gd name="T30" fmla="*/ 48 w 111"/>
                <a:gd name="T31" fmla="*/ 65 h 119"/>
                <a:gd name="T32" fmla="*/ 51 w 111"/>
                <a:gd name="T33" fmla="*/ 61 h 119"/>
                <a:gd name="T34" fmla="*/ 54 w 111"/>
                <a:gd name="T35" fmla="*/ 58 h 119"/>
                <a:gd name="T36" fmla="*/ 57 w 111"/>
                <a:gd name="T37" fmla="*/ 54 h 119"/>
                <a:gd name="T38" fmla="*/ 61 w 111"/>
                <a:gd name="T39" fmla="*/ 51 h 119"/>
                <a:gd name="T40" fmla="*/ 64 w 111"/>
                <a:gd name="T41" fmla="*/ 48 h 119"/>
                <a:gd name="T42" fmla="*/ 67 w 111"/>
                <a:gd name="T43" fmla="*/ 44 h 119"/>
                <a:gd name="T44" fmla="*/ 70 w 111"/>
                <a:gd name="T45" fmla="*/ 41 h 119"/>
                <a:gd name="T46" fmla="*/ 73 w 111"/>
                <a:gd name="T47" fmla="*/ 38 h 119"/>
                <a:gd name="T48" fmla="*/ 76 w 111"/>
                <a:gd name="T49" fmla="*/ 34 h 119"/>
                <a:gd name="T50" fmla="*/ 80 w 111"/>
                <a:gd name="T51" fmla="*/ 31 h 119"/>
                <a:gd name="T52" fmla="*/ 83 w 111"/>
                <a:gd name="T53" fmla="*/ 28 h 119"/>
                <a:gd name="T54" fmla="*/ 86 w 111"/>
                <a:gd name="T55" fmla="*/ 25 h 119"/>
                <a:gd name="T56" fmla="*/ 89 w 111"/>
                <a:gd name="T57" fmla="*/ 22 h 119"/>
                <a:gd name="T58" fmla="*/ 92 w 111"/>
                <a:gd name="T59" fmla="*/ 18 h 119"/>
                <a:gd name="T60" fmla="*/ 95 w 111"/>
                <a:gd name="T61" fmla="*/ 15 h 119"/>
                <a:gd name="T62" fmla="*/ 99 w 111"/>
                <a:gd name="T63" fmla="*/ 12 h 119"/>
                <a:gd name="T64" fmla="*/ 102 w 111"/>
                <a:gd name="T65" fmla="*/ 9 h 119"/>
                <a:gd name="T66" fmla="*/ 105 w 111"/>
                <a:gd name="T67" fmla="*/ 6 h 119"/>
                <a:gd name="T68" fmla="*/ 108 w 111"/>
                <a:gd name="T69" fmla="*/ 3 h 119"/>
                <a:gd name="T70" fmla="*/ 111 w 111"/>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19">
                  <a:moveTo>
                    <a:pt x="0" y="119"/>
                  </a:moveTo>
                  <a:lnTo>
                    <a:pt x="3" y="115"/>
                  </a:lnTo>
                  <a:lnTo>
                    <a:pt x="7" y="112"/>
                  </a:lnTo>
                  <a:lnTo>
                    <a:pt x="10" y="108"/>
                  </a:lnTo>
                  <a:lnTo>
                    <a:pt x="13" y="104"/>
                  </a:lnTo>
                  <a:lnTo>
                    <a:pt x="16" y="100"/>
                  </a:lnTo>
                  <a:lnTo>
                    <a:pt x="19" y="97"/>
                  </a:lnTo>
                  <a:lnTo>
                    <a:pt x="22" y="93"/>
                  </a:lnTo>
                  <a:lnTo>
                    <a:pt x="26" y="90"/>
                  </a:lnTo>
                  <a:lnTo>
                    <a:pt x="29" y="86"/>
                  </a:lnTo>
                  <a:lnTo>
                    <a:pt x="32" y="82"/>
                  </a:lnTo>
                  <a:lnTo>
                    <a:pt x="35" y="79"/>
                  </a:lnTo>
                  <a:lnTo>
                    <a:pt x="38" y="75"/>
                  </a:lnTo>
                  <a:lnTo>
                    <a:pt x="41" y="72"/>
                  </a:lnTo>
                  <a:lnTo>
                    <a:pt x="45" y="68"/>
                  </a:lnTo>
                  <a:lnTo>
                    <a:pt x="48" y="65"/>
                  </a:lnTo>
                  <a:lnTo>
                    <a:pt x="51" y="61"/>
                  </a:lnTo>
                  <a:lnTo>
                    <a:pt x="54" y="58"/>
                  </a:lnTo>
                  <a:lnTo>
                    <a:pt x="57" y="54"/>
                  </a:lnTo>
                  <a:lnTo>
                    <a:pt x="61" y="51"/>
                  </a:lnTo>
                  <a:lnTo>
                    <a:pt x="64" y="48"/>
                  </a:lnTo>
                  <a:lnTo>
                    <a:pt x="67" y="44"/>
                  </a:lnTo>
                  <a:lnTo>
                    <a:pt x="70" y="41"/>
                  </a:lnTo>
                  <a:lnTo>
                    <a:pt x="73" y="38"/>
                  </a:lnTo>
                  <a:lnTo>
                    <a:pt x="76" y="34"/>
                  </a:lnTo>
                  <a:lnTo>
                    <a:pt x="80" y="31"/>
                  </a:lnTo>
                  <a:lnTo>
                    <a:pt x="83" y="28"/>
                  </a:lnTo>
                  <a:lnTo>
                    <a:pt x="86" y="25"/>
                  </a:lnTo>
                  <a:lnTo>
                    <a:pt x="89" y="22"/>
                  </a:lnTo>
                  <a:lnTo>
                    <a:pt x="92" y="18"/>
                  </a:lnTo>
                  <a:lnTo>
                    <a:pt x="95" y="15"/>
                  </a:lnTo>
                  <a:lnTo>
                    <a:pt x="99" y="12"/>
                  </a:lnTo>
                  <a:lnTo>
                    <a:pt x="102" y="9"/>
                  </a:lnTo>
                  <a:lnTo>
                    <a:pt x="105" y="6"/>
                  </a:lnTo>
                  <a:lnTo>
                    <a:pt x="108" y="3"/>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2" name="Freeform 74"/>
            <p:cNvSpPr>
              <a:spLocks/>
            </p:cNvSpPr>
            <p:nvPr/>
          </p:nvSpPr>
          <p:spPr bwMode="auto">
            <a:xfrm>
              <a:off x="2521" y="1415"/>
              <a:ext cx="213" cy="176"/>
            </a:xfrm>
            <a:custGeom>
              <a:avLst/>
              <a:gdLst>
                <a:gd name="T0" fmla="*/ 0 w 111"/>
                <a:gd name="T1" fmla="*/ 92 h 92"/>
                <a:gd name="T2" fmla="*/ 3 w 111"/>
                <a:gd name="T3" fmla="*/ 89 h 92"/>
                <a:gd name="T4" fmla="*/ 7 w 111"/>
                <a:gd name="T5" fmla="*/ 86 h 92"/>
                <a:gd name="T6" fmla="*/ 10 w 111"/>
                <a:gd name="T7" fmla="*/ 83 h 92"/>
                <a:gd name="T8" fmla="*/ 13 w 111"/>
                <a:gd name="T9" fmla="*/ 80 h 92"/>
                <a:gd name="T10" fmla="*/ 16 w 111"/>
                <a:gd name="T11" fmla="*/ 77 h 92"/>
                <a:gd name="T12" fmla="*/ 19 w 111"/>
                <a:gd name="T13" fmla="*/ 74 h 92"/>
                <a:gd name="T14" fmla="*/ 22 w 111"/>
                <a:gd name="T15" fmla="*/ 71 h 92"/>
                <a:gd name="T16" fmla="*/ 26 w 111"/>
                <a:gd name="T17" fmla="*/ 68 h 92"/>
                <a:gd name="T18" fmla="*/ 29 w 111"/>
                <a:gd name="T19" fmla="*/ 66 h 92"/>
                <a:gd name="T20" fmla="*/ 32 w 111"/>
                <a:gd name="T21" fmla="*/ 63 h 92"/>
                <a:gd name="T22" fmla="*/ 35 w 111"/>
                <a:gd name="T23" fmla="*/ 60 h 92"/>
                <a:gd name="T24" fmla="*/ 38 w 111"/>
                <a:gd name="T25" fmla="*/ 57 h 92"/>
                <a:gd name="T26" fmla="*/ 41 w 111"/>
                <a:gd name="T27" fmla="*/ 54 h 92"/>
                <a:gd name="T28" fmla="*/ 45 w 111"/>
                <a:gd name="T29" fmla="*/ 52 h 92"/>
                <a:gd name="T30" fmla="*/ 48 w 111"/>
                <a:gd name="T31" fmla="*/ 49 h 92"/>
                <a:gd name="T32" fmla="*/ 51 w 111"/>
                <a:gd name="T33" fmla="*/ 46 h 92"/>
                <a:gd name="T34" fmla="*/ 54 w 111"/>
                <a:gd name="T35" fmla="*/ 44 h 92"/>
                <a:gd name="T36" fmla="*/ 57 w 111"/>
                <a:gd name="T37" fmla="*/ 41 h 92"/>
                <a:gd name="T38" fmla="*/ 61 w 111"/>
                <a:gd name="T39" fmla="*/ 38 h 92"/>
                <a:gd name="T40" fmla="*/ 64 w 111"/>
                <a:gd name="T41" fmla="*/ 36 h 92"/>
                <a:gd name="T42" fmla="*/ 67 w 111"/>
                <a:gd name="T43" fmla="*/ 33 h 92"/>
                <a:gd name="T44" fmla="*/ 70 w 111"/>
                <a:gd name="T45" fmla="*/ 31 h 92"/>
                <a:gd name="T46" fmla="*/ 73 w 111"/>
                <a:gd name="T47" fmla="*/ 28 h 92"/>
                <a:gd name="T48" fmla="*/ 76 w 111"/>
                <a:gd name="T49" fmla="*/ 26 h 92"/>
                <a:gd name="T50" fmla="*/ 80 w 111"/>
                <a:gd name="T51" fmla="*/ 23 h 92"/>
                <a:gd name="T52" fmla="*/ 83 w 111"/>
                <a:gd name="T53" fmla="*/ 21 h 92"/>
                <a:gd name="T54" fmla="*/ 86 w 111"/>
                <a:gd name="T55" fmla="*/ 18 h 92"/>
                <a:gd name="T56" fmla="*/ 89 w 111"/>
                <a:gd name="T57" fmla="*/ 16 h 92"/>
                <a:gd name="T58" fmla="*/ 92 w 111"/>
                <a:gd name="T59" fmla="*/ 14 h 92"/>
                <a:gd name="T60" fmla="*/ 95 w 111"/>
                <a:gd name="T61" fmla="*/ 11 h 92"/>
                <a:gd name="T62" fmla="*/ 99 w 111"/>
                <a:gd name="T63" fmla="*/ 9 h 92"/>
                <a:gd name="T64" fmla="*/ 102 w 111"/>
                <a:gd name="T65" fmla="*/ 7 h 92"/>
                <a:gd name="T66" fmla="*/ 105 w 111"/>
                <a:gd name="T67" fmla="*/ 4 h 92"/>
                <a:gd name="T68" fmla="*/ 108 w 111"/>
                <a:gd name="T69" fmla="*/ 2 h 92"/>
                <a:gd name="T70" fmla="*/ 111 w 111"/>
                <a:gd name="T7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92">
                  <a:moveTo>
                    <a:pt x="0" y="92"/>
                  </a:moveTo>
                  <a:lnTo>
                    <a:pt x="3" y="89"/>
                  </a:lnTo>
                  <a:lnTo>
                    <a:pt x="7" y="86"/>
                  </a:lnTo>
                  <a:lnTo>
                    <a:pt x="10" y="83"/>
                  </a:lnTo>
                  <a:lnTo>
                    <a:pt x="13" y="80"/>
                  </a:lnTo>
                  <a:lnTo>
                    <a:pt x="16" y="77"/>
                  </a:lnTo>
                  <a:lnTo>
                    <a:pt x="19" y="74"/>
                  </a:lnTo>
                  <a:lnTo>
                    <a:pt x="22" y="71"/>
                  </a:lnTo>
                  <a:lnTo>
                    <a:pt x="26" y="68"/>
                  </a:lnTo>
                  <a:lnTo>
                    <a:pt x="29" y="66"/>
                  </a:lnTo>
                  <a:lnTo>
                    <a:pt x="32" y="63"/>
                  </a:lnTo>
                  <a:lnTo>
                    <a:pt x="35" y="60"/>
                  </a:lnTo>
                  <a:lnTo>
                    <a:pt x="38" y="57"/>
                  </a:lnTo>
                  <a:lnTo>
                    <a:pt x="41" y="54"/>
                  </a:lnTo>
                  <a:lnTo>
                    <a:pt x="45" y="52"/>
                  </a:lnTo>
                  <a:lnTo>
                    <a:pt x="48" y="49"/>
                  </a:lnTo>
                  <a:lnTo>
                    <a:pt x="51" y="46"/>
                  </a:lnTo>
                  <a:lnTo>
                    <a:pt x="54" y="44"/>
                  </a:lnTo>
                  <a:lnTo>
                    <a:pt x="57" y="41"/>
                  </a:lnTo>
                  <a:lnTo>
                    <a:pt x="61" y="38"/>
                  </a:lnTo>
                  <a:lnTo>
                    <a:pt x="64" y="36"/>
                  </a:lnTo>
                  <a:lnTo>
                    <a:pt x="67" y="33"/>
                  </a:lnTo>
                  <a:lnTo>
                    <a:pt x="70" y="31"/>
                  </a:lnTo>
                  <a:lnTo>
                    <a:pt x="73" y="28"/>
                  </a:lnTo>
                  <a:lnTo>
                    <a:pt x="76" y="26"/>
                  </a:lnTo>
                  <a:lnTo>
                    <a:pt x="80" y="23"/>
                  </a:lnTo>
                  <a:lnTo>
                    <a:pt x="83" y="21"/>
                  </a:lnTo>
                  <a:lnTo>
                    <a:pt x="86" y="18"/>
                  </a:lnTo>
                  <a:lnTo>
                    <a:pt x="89" y="16"/>
                  </a:lnTo>
                  <a:lnTo>
                    <a:pt x="92" y="14"/>
                  </a:lnTo>
                  <a:lnTo>
                    <a:pt x="95" y="11"/>
                  </a:lnTo>
                  <a:lnTo>
                    <a:pt x="99" y="9"/>
                  </a:lnTo>
                  <a:lnTo>
                    <a:pt x="102" y="7"/>
                  </a:lnTo>
                  <a:lnTo>
                    <a:pt x="105" y="4"/>
                  </a:lnTo>
                  <a:lnTo>
                    <a:pt x="108" y="2"/>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3" name="Freeform 75"/>
            <p:cNvSpPr>
              <a:spLocks/>
            </p:cNvSpPr>
            <p:nvPr/>
          </p:nvSpPr>
          <p:spPr bwMode="auto">
            <a:xfrm>
              <a:off x="2734" y="1288"/>
              <a:ext cx="213" cy="127"/>
            </a:xfrm>
            <a:custGeom>
              <a:avLst/>
              <a:gdLst>
                <a:gd name="T0" fmla="*/ 0 w 111"/>
                <a:gd name="T1" fmla="*/ 66 h 66"/>
                <a:gd name="T2" fmla="*/ 3 w 111"/>
                <a:gd name="T3" fmla="*/ 63 h 66"/>
                <a:gd name="T4" fmla="*/ 7 w 111"/>
                <a:gd name="T5" fmla="*/ 61 h 66"/>
                <a:gd name="T6" fmla="*/ 10 w 111"/>
                <a:gd name="T7" fmla="*/ 59 h 66"/>
                <a:gd name="T8" fmla="*/ 13 w 111"/>
                <a:gd name="T9" fmla="*/ 57 h 66"/>
                <a:gd name="T10" fmla="*/ 16 w 111"/>
                <a:gd name="T11" fmla="*/ 55 h 66"/>
                <a:gd name="T12" fmla="*/ 19 w 111"/>
                <a:gd name="T13" fmla="*/ 53 h 66"/>
                <a:gd name="T14" fmla="*/ 22 w 111"/>
                <a:gd name="T15" fmla="*/ 50 h 66"/>
                <a:gd name="T16" fmla="*/ 26 w 111"/>
                <a:gd name="T17" fmla="*/ 48 h 66"/>
                <a:gd name="T18" fmla="*/ 29 w 111"/>
                <a:gd name="T19" fmla="*/ 46 h 66"/>
                <a:gd name="T20" fmla="*/ 32 w 111"/>
                <a:gd name="T21" fmla="*/ 44 h 66"/>
                <a:gd name="T22" fmla="*/ 35 w 111"/>
                <a:gd name="T23" fmla="*/ 42 h 66"/>
                <a:gd name="T24" fmla="*/ 38 w 111"/>
                <a:gd name="T25" fmla="*/ 40 h 66"/>
                <a:gd name="T26" fmla="*/ 41 w 111"/>
                <a:gd name="T27" fmla="*/ 38 h 66"/>
                <a:gd name="T28" fmla="*/ 45 w 111"/>
                <a:gd name="T29" fmla="*/ 36 h 66"/>
                <a:gd name="T30" fmla="*/ 48 w 111"/>
                <a:gd name="T31" fmla="*/ 34 h 66"/>
                <a:gd name="T32" fmla="*/ 51 w 111"/>
                <a:gd name="T33" fmla="*/ 33 h 66"/>
                <a:gd name="T34" fmla="*/ 54 w 111"/>
                <a:gd name="T35" fmla="*/ 31 h 66"/>
                <a:gd name="T36" fmla="*/ 57 w 111"/>
                <a:gd name="T37" fmla="*/ 29 h 66"/>
                <a:gd name="T38" fmla="*/ 60 w 111"/>
                <a:gd name="T39" fmla="*/ 27 h 66"/>
                <a:gd name="T40" fmla="*/ 64 w 111"/>
                <a:gd name="T41" fmla="*/ 25 h 66"/>
                <a:gd name="T42" fmla="*/ 67 w 111"/>
                <a:gd name="T43" fmla="*/ 23 h 66"/>
                <a:gd name="T44" fmla="*/ 70 w 111"/>
                <a:gd name="T45" fmla="*/ 22 h 66"/>
                <a:gd name="T46" fmla="*/ 73 w 111"/>
                <a:gd name="T47" fmla="*/ 20 h 66"/>
                <a:gd name="T48" fmla="*/ 76 w 111"/>
                <a:gd name="T49" fmla="*/ 18 h 66"/>
                <a:gd name="T50" fmla="*/ 80 w 111"/>
                <a:gd name="T51" fmla="*/ 16 h 66"/>
                <a:gd name="T52" fmla="*/ 83 w 111"/>
                <a:gd name="T53" fmla="*/ 15 h 66"/>
                <a:gd name="T54" fmla="*/ 86 w 111"/>
                <a:gd name="T55" fmla="*/ 13 h 66"/>
                <a:gd name="T56" fmla="*/ 89 w 111"/>
                <a:gd name="T57" fmla="*/ 11 h 66"/>
                <a:gd name="T58" fmla="*/ 92 w 111"/>
                <a:gd name="T59" fmla="*/ 10 h 66"/>
                <a:gd name="T60" fmla="*/ 95 w 111"/>
                <a:gd name="T61" fmla="*/ 8 h 66"/>
                <a:gd name="T62" fmla="*/ 99 w 111"/>
                <a:gd name="T63" fmla="*/ 7 h 66"/>
                <a:gd name="T64" fmla="*/ 102 w 111"/>
                <a:gd name="T65" fmla="*/ 5 h 66"/>
                <a:gd name="T66" fmla="*/ 105 w 111"/>
                <a:gd name="T67" fmla="*/ 3 h 66"/>
                <a:gd name="T68" fmla="*/ 108 w 111"/>
                <a:gd name="T69" fmla="*/ 2 h 66"/>
                <a:gd name="T70" fmla="*/ 111 w 111"/>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6">
                  <a:moveTo>
                    <a:pt x="0" y="66"/>
                  </a:moveTo>
                  <a:lnTo>
                    <a:pt x="3" y="63"/>
                  </a:lnTo>
                  <a:lnTo>
                    <a:pt x="7" y="61"/>
                  </a:lnTo>
                  <a:lnTo>
                    <a:pt x="10" y="59"/>
                  </a:lnTo>
                  <a:lnTo>
                    <a:pt x="13" y="57"/>
                  </a:lnTo>
                  <a:lnTo>
                    <a:pt x="16" y="55"/>
                  </a:lnTo>
                  <a:lnTo>
                    <a:pt x="19" y="53"/>
                  </a:lnTo>
                  <a:lnTo>
                    <a:pt x="22" y="50"/>
                  </a:lnTo>
                  <a:lnTo>
                    <a:pt x="26" y="48"/>
                  </a:lnTo>
                  <a:lnTo>
                    <a:pt x="29" y="46"/>
                  </a:lnTo>
                  <a:lnTo>
                    <a:pt x="32" y="44"/>
                  </a:lnTo>
                  <a:lnTo>
                    <a:pt x="35" y="42"/>
                  </a:lnTo>
                  <a:lnTo>
                    <a:pt x="38" y="40"/>
                  </a:lnTo>
                  <a:lnTo>
                    <a:pt x="41" y="38"/>
                  </a:lnTo>
                  <a:lnTo>
                    <a:pt x="45" y="36"/>
                  </a:lnTo>
                  <a:lnTo>
                    <a:pt x="48" y="34"/>
                  </a:lnTo>
                  <a:lnTo>
                    <a:pt x="51" y="33"/>
                  </a:lnTo>
                  <a:lnTo>
                    <a:pt x="54" y="31"/>
                  </a:lnTo>
                  <a:lnTo>
                    <a:pt x="57" y="29"/>
                  </a:lnTo>
                  <a:lnTo>
                    <a:pt x="60" y="27"/>
                  </a:lnTo>
                  <a:lnTo>
                    <a:pt x="64" y="25"/>
                  </a:lnTo>
                  <a:lnTo>
                    <a:pt x="67" y="23"/>
                  </a:lnTo>
                  <a:lnTo>
                    <a:pt x="70" y="22"/>
                  </a:lnTo>
                  <a:lnTo>
                    <a:pt x="73" y="20"/>
                  </a:lnTo>
                  <a:lnTo>
                    <a:pt x="76" y="18"/>
                  </a:lnTo>
                  <a:lnTo>
                    <a:pt x="80" y="16"/>
                  </a:lnTo>
                  <a:lnTo>
                    <a:pt x="83" y="15"/>
                  </a:lnTo>
                  <a:lnTo>
                    <a:pt x="86" y="13"/>
                  </a:lnTo>
                  <a:lnTo>
                    <a:pt x="89" y="11"/>
                  </a:lnTo>
                  <a:lnTo>
                    <a:pt x="92" y="10"/>
                  </a:lnTo>
                  <a:lnTo>
                    <a:pt x="95" y="8"/>
                  </a:lnTo>
                  <a:lnTo>
                    <a:pt x="99" y="7"/>
                  </a:lnTo>
                  <a:lnTo>
                    <a:pt x="102" y="5"/>
                  </a:lnTo>
                  <a:lnTo>
                    <a:pt x="105" y="3"/>
                  </a:lnTo>
                  <a:lnTo>
                    <a:pt x="108" y="2"/>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4" name="Freeform 76"/>
            <p:cNvSpPr>
              <a:spLocks/>
            </p:cNvSpPr>
            <p:nvPr/>
          </p:nvSpPr>
          <p:spPr bwMode="auto">
            <a:xfrm>
              <a:off x="2947" y="1215"/>
              <a:ext cx="213" cy="73"/>
            </a:xfrm>
            <a:custGeom>
              <a:avLst/>
              <a:gdLst>
                <a:gd name="T0" fmla="*/ 0 w 111"/>
                <a:gd name="T1" fmla="*/ 38 h 38"/>
                <a:gd name="T2" fmla="*/ 3 w 111"/>
                <a:gd name="T3" fmla="*/ 37 h 38"/>
                <a:gd name="T4" fmla="*/ 7 w 111"/>
                <a:gd name="T5" fmla="*/ 36 h 38"/>
                <a:gd name="T6" fmla="*/ 10 w 111"/>
                <a:gd name="T7" fmla="*/ 34 h 38"/>
                <a:gd name="T8" fmla="*/ 13 w 111"/>
                <a:gd name="T9" fmla="*/ 33 h 38"/>
                <a:gd name="T10" fmla="*/ 16 w 111"/>
                <a:gd name="T11" fmla="*/ 31 h 38"/>
                <a:gd name="T12" fmla="*/ 19 w 111"/>
                <a:gd name="T13" fmla="*/ 30 h 38"/>
                <a:gd name="T14" fmla="*/ 22 w 111"/>
                <a:gd name="T15" fmla="*/ 29 h 38"/>
                <a:gd name="T16" fmla="*/ 26 w 111"/>
                <a:gd name="T17" fmla="*/ 27 h 38"/>
                <a:gd name="T18" fmla="*/ 29 w 111"/>
                <a:gd name="T19" fmla="*/ 26 h 38"/>
                <a:gd name="T20" fmla="*/ 32 w 111"/>
                <a:gd name="T21" fmla="*/ 25 h 38"/>
                <a:gd name="T22" fmla="*/ 35 w 111"/>
                <a:gd name="T23" fmla="*/ 24 h 38"/>
                <a:gd name="T24" fmla="*/ 38 w 111"/>
                <a:gd name="T25" fmla="*/ 22 h 38"/>
                <a:gd name="T26" fmla="*/ 41 w 111"/>
                <a:gd name="T27" fmla="*/ 21 h 38"/>
                <a:gd name="T28" fmla="*/ 45 w 111"/>
                <a:gd name="T29" fmla="*/ 20 h 38"/>
                <a:gd name="T30" fmla="*/ 48 w 111"/>
                <a:gd name="T31" fmla="*/ 19 h 38"/>
                <a:gd name="T32" fmla="*/ 51 w 111"/>
                <a:gd name="T33" fmla="*/ 18 h 38"/>
                <a:gd name="T34" fmla="*/ 54 w 111"/>
                <a:gd name="T35" fmla="*/ 17 h 38"/>
                <a:gd name="T36" fmla="*/ 57 w 111"/>
                <a:gd name="T37" fmla="*/ 15 h 38"/>
                <a:gd name="T38" fmla="*/ 60 w 111"/>
                <a:gd name="T39" fmla="*/ 14 h 38"/>
                <a:gd name="T40" fmla="*/ 64 w 111"/>
                <a:gd name="T41" fmla="*/ 13 h 38"/>
                <a:gd name="T42" fmla="*/ 67 w 111"/>
                <a:gd name="T43" fmla="*/ 12 h 38"/>
                <a:gd name="T44" fmla="*/ 70 w 111"/>
                <a:gd name="T45" fmla="*/ 11 h 38"/>
                <a:gd name="T46" fmla="*/ 73 w 111"/>
                <a:gd name="T47" fmla="*/ 10 h 38"/>
                <a:gd name="T48" fmla="*/ 76 w 111"/>
                <a:gd name="T49" fmla="*/ 9 h 38"/>
                <a:gd name="T50" fmla="*/ 79 w 111"/>
                <a:gd name="T51" fmla="*/ 8 h 38"/>
                <a:gd name="T52" fmla="*/ 83 w 111"/>
                <a:gd name="T53" fmla="*/ 8 h 38"/>
                <a:gd name="T54" fmla="*/ 86 w 111"/>
                <a:gd name="T55" fmla="*/ 7 h 38"/>
                <a:gd name="T56" fmla="*/ 89 w 111"/>
                <a:gd name="T57" fmla="*/ 6 h 38"/>
                <a:gd name="T58" fmla="*/ 92 w 111"/>
                <a:gd name="T59" fmla="*/ 5 h 38"/>
                <a:gd name="T60" fmla="*/ 95 w 111"/>
                <a:gd name="T61" fmla="*/ 4 h 38"/>
                <a:gd name="T62" fmla="*/ 99 w 111"/>
                <a:gd name="T63" fmla="*/ 3 h 38"/>
                <a:gd name="T64" fmla="*/ 102 w 111"/>
                <a:gd name="T65" fmla="*/ 2 h 38"/>
                <a:gd name="T66" fmla="*/ 105 w 111"/>
                <a:gd name="T67" fmla="*/ 2 h 38"/>
                <a:gd name="T68" fmla="*/ 108 w 111"/>
                <a:gd name="T69" fmla="*/ 1 h 38"/>
                <a:gd name="T70" fmla="*/ 111 w 111"/>
                <a:gd name="T7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38">
                  <a:moveTo>
                    <a:pt x="0" y="38"/>
                  </a:moveTo>
                  <a:lnTo>
                    <a:pt x="3" y="37"/>
                  </a:lnTo>
                  <a:lnTo>
                    <a:pt x="7" y="36"/>
                  </a:lnTo>
                  <a:lnTo>
                    <a:pt x="10" y="34"/>
                  </a:lnTo>
                  <a:lnTo>
                    <a:pt x="13" y="33"/>
                  </a:lnTo>
                  <a:lnTo>
                    <a:pt x="16" y="31"/>
                  </a:lnTo>
                  <a:lnTo>
                    <a:pt x="19" y="30"/>
                  </a:lnTo>
                  <a:lnTo>
                    <a:pt x="22" y="29"/>
                  </a:lnTo>
                  <a:lnTo>
                    <a:pt x="26" y="27"/>
                  </a:lnTo>
                  <a:lnTo>
                    <a:pt x="29" y="26"/>
                  </a:lnTo>
                  <a:lnTo>
                    <a:pt x="32" y="25"/>
                  </a:lnTo>
                  <a:lnTo>
                    <a:pt x="35" y="24"/>
                  </a:lnTo>
                  <a:lnTo>
                    <a:pt x="38" y="22"/>
                  </a:lnTo>
                  <a:lnTo>
                    <a:pt x="41" y="21"/>
                  </a:lnTo>
                  <a:lnTo>
                    <a:pt x="45" y="20"/>
                  </a:lnTo>
                  <a:lnTo>
                    <a:pt x="48" y="19"/>
                  </a:lnTo>
                  <a:lnTo>
                    <a:pt x="51" y="18"/>
                  </a:lnTo>
                  <a:lnTo>
                    <a:pt x="54" y="17"/>
                  </a:lnTo>
                  <a:lnTo>
                    <a:pt x="57" y="15"/>
                  </a:lnTo>
                  <a:lnTo>
                    <a:pt x="60" y="14"/>
                  </a:lnTo>
                  <a:lnTo>
                    <a:pt x="64" y="13"/>
                  </a:lnTo>
                  <a:lnTo>
                    <a:pt x="67" y="12"/>
                  </a:lnTo>
                  <a:lnTo>
                    <a:pt x="70" y="11"/>
                  </a:lnTo>
                  <a:lnTo>
                    <a:pt x="73" y="10"/>
                  </a:lnTo>
                  <a:lnTo>
                    <a:pt x="76" y="9"/>
                  </a:lnTo>
                  <a:lnTo>
                    <a:pt x="79" y="8"/>
                  </a:lnTo>
                  <a:lnTo>
                    <a:pt x="83" y="8"/>
                  </a:lnTo>
                  <a:lnTo>
                    <a:pt x="86" y="7"/>
                  </a:lnTo>
                  <a:lnTo>
                    <a:pt x="89" y="6"/>
                  </a:lnTo>
                  <a:lnTo>
                    <a:pt x="92" y="5"/>
                  </a:lnTo>
                  <a:lnTo>
                    <a:pt x="95" y="4"/>
                  </a:lnTo>
                  <a:lnTo>
                    <a:pt x="99" y="3"/>
                  </a:lnTo>
                  <a:lnTo>
                    <a:pt x="102" y="2"/>
                  </a:lnTo>
                  <a:lnTo>
                    <a:pt x="105" y="2"/>
                  </a:lnTo>
                  <a:lnTo>
                    <a:pt x="108" y="1"/>
                  </a:lnTo>
                  <a:lnTo>
                    <a:pt x="111"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5" name="Freeform 77"/>
            <p:cNvSpPr>
              <a:spLocks/>
            </p:cNvSpPr>
            <p:nvPr/>
          </p:nvSpPr>
          <p:spPr bwMode="auto">
            <a:xfrm>
              <a:off x="3160" y="1194"/>
              <a:ext cx="219" cy="21"/>
            </a:xfrm>
            <a:custGeom>
              <a:avLst/>
              <a:gdLst>
                <a:gd name="T0" fmla="*/ 0 w 114"/>
                <a:gd name="T1" fmla="*/ 11 h 11"/>
                <a:gd name="T2" fmla="*/ 3 w 114"/>
                <a:gd name="T3" fmla="*/ 11 h 11"/>
                <a:gd name="T4" fmla="*/ 7 w 114"/>
                <a:gd name="T5" fmla="*/ 10 h 11"/>
                <a:gd name="T6" fmla="*/ 10 w 114"/>
                <a:gd name="T7" fmla="*/ 9 h 11"/>
                <a:gd name="T8" fmla="*/ 13 w 114"/>
                <a:gd name="T9" fmla="*/ 9 h 11"/>
                <a:gd name="T10" fmla="*/ 16 w 114"/>
                <a:gd name="T11" fmla="*/ 8 h 11"/>
                <a:gd name="T12" fmla="*/ 19 w 114"/>
                <a:gd name="T13" fmla="*/ 7 h 11"/>
                <a:gd name="T14" fmla="*/ 22 w 114"/>
                <a:gd name="T15" fmla="*/ 7 h 11"/>
                <a:gd name="T16" fmla="*/ 26 w 114"/>
                <a:gd name="T17" fmla="*/ 6 h 11"/>
                <a:gd name="T18" fmla="*/ 29 w 114"/>
                <a:gd name="T19" fmla="*/ 6 h 11"/>
                <a:gd name="T20" fmla="*/ 32 w 114"/>
                <a:gd name="T21" fmla="*/ 5 h 11"/>
                <a:gd name="T22" fmla="*/ 35 w 114"/>
                <a:gd name="T23" fmla="*/ 5 h 11"/>
                <a:gd name="T24" fmla="*/ 38 w 114"/>
                <a:gd name="T25" fmla="*/ 4 h 11"/>
                <a:gd name="T26" fmla="*/ 41 w 114"/>
                <a:gd name="T27" fmla="*/ 4 h 11"/>
                <a:gd name="T28" fmla="*/ 45 w 114"/>
                <a:gd name="T29" fmla="*/ 4 h 11"/>
                <a:gd name="T30" fmla="*/ 48 w 114"/>
                <a:gd name="T31" fmla="*/ 3 h 11"/>
                <a:gd name="T32" fmla="*/ 51 w 114"/>
                <a:gd name="T33" fmla="*/ 3 h 11"/>
                <a:gd name="T34" fmla="*/ 54 w 114"/>
                <a:gd name="T35" fmla="*/ 2 h 11"/>
                <a:gd name="T36" fmla="*/ 57 w 114"/>
                <a:gd name="T37" fmla="*/ 2 h 11"/>
                <a:gd name="T38" fmla="*/ 60 w 114"/>
                <a:gd name="T39" fmla="*/ 2 h 11"/>
                <a:gd name="T40" fmla="*/ 64 w 114"/>
                <a:gd name="T41" fmla="*/ 2 h 11"/>
                <a:gd name="T42" fmla="*/ 67 w 114"/>
                <a:gd name="T43" fmla="*/ 1 h 11"/>
                <a:gd name="T44" fmla="*/ 70 w 114"/>
                <a:gd name="T45" fmla="*/ 1 h 11"/>
                <a:gd name="T46" fmla="*/ 73 w 114"/>
                <a:gd name="T47" fmla="*/ 1 h 11"/>
                <a:gd name="T48" fmla="*/ 76 w 114"/>
                <a:gd name="T49" fmla="*/ 1 h 11"/>
                <a:gd name="T50" fmla="*/ 79 w 114"/>
                <a:gd name="T51" fmla="*/ 1 h 11"/>
                <a:gd name="T52" fmla="*/ 83 w 114"/>
                <a:gd name="T53" fmla="*/ 0 h 11"/>
                <a:gd name="T54" fmla="*/ 86 w 114"/>
                <a:gd name="T55" fmla="*/ 0 h 11"/>
                <a:gd name="T56" fmla="*/ 89 w 114"/>
                <a:gd name="T57" fmla="*/ 0 h 11"/>
                <a:gd name="T58" fmla="*/ 92 w 114"/>
                <a:gd name="T59" fmla="*/ 0 h 11"/>
                <a:gd name="T60" fmla="*/ 95 w 114"/>
                <a:gd name="T61" fmla="*/ 0 h 11"/>
                <a:gd name="T62" fmla="*/ 99 w 114"/>
                <a:gd name="T63" fmla="*/ 0 h 11"/>
                <a:gd name="T64" fmla="*/ 102 w 114"/>
                <a:gd name="T65" fmla="*/ 0 h 11"/>
                <a:gd name="T66" fmla="*/ 105 w 114"/>
                <a:gd name="T67" fmla="*/ 0 h 11"/>
                <a:gd name="T68" fmla="*/ 108 w 114"/>
                <a:gd name="T69" fmla="*/ 0 h 11"/>
                <a:gd name="T70" fmla="*/ 111 w 114"/>
                <a:gd name="T71" fmla="*/ 0 h 11"/>
                <a:gd name="T72" fmla="*/ 114 w 114"/>
                <a:gd name="T7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
                  <a:moveTo>
                    <a:pt x="0" y="11"/>
                  </a:moveTo>
                  <a:lnTo>
                    <a:pt x="3" y="11"/>
                  </a:lnTo>
                  <a:lnTo>
                    <a:pt x="7" y="10"/>
                  </a:lnTo>
                  <a:lnTo>
                    <a:pt x="10" y="9"/>
                  </a:lnTo>
                  <a:lnTo>
                    <a:pt x="13" y="9"/>
                  </a:lnTo>
                  <a:lnTo>
                    <a:pt x="16" y="8"/>
                  </a:lnTo>
                  <a:lnTo>
                    <a:pt x="19" y="7"/>
                  </a:lnTo>
                  <a:lnTo>
                    <a:pt x="22" y="7"/>
                  </a:lnTo>
                  <a:lnTo>
                    <a:pt x="26" y="6"/>
                  </a:lnTo>
                  <a:lnTo>
                    <a:pt x="29" y="6"/>
                  </a:lnTo>
                  <a:lnTo>
                    <a:pt x="32" y="5"/>
                  </a:lnTo>
                  <a:lnTo>
                    <a:pt x="35" y="5"/>
                  </a:lnTo>
                  <a:lnTo>
                    <a:pt x="38" y="4"/>
                  </a:lnTo>
                  <a:lnTo>
                    <a:pt x="41" y="4"/>
                  </a:lnTo>
                  <a:lnTo>
                    <a:pt x="45" y="4"/>
                  </a:lnTo>
                  <a:lnTo>
                    <a:pt x="48" y="3"/>
                  </a:lnTo>
                  <a:lnTo>
                    <a:pt x="51" y="3"/>
                  </a:lnTo>
                  <a:lnTo>
                    <a:pt x="54" y="2"/>
                  </a:lnTo>
                  <a:lnTo>
                    <a:pt x="57" y="2"/>
                  </a:lnTo>
                  <a:lnTo>
                    <a:pt x="60" y="2"/>
                  </a:lnTo>
                  <a:lnTo>
                    <a:pt x="64" y="2"/>
                  </a:lnTo>
                  <a:lnTo>
                    <a:pt x="67" y="1"/>
                  </a:lnTo>
                  <a:lnTo>
                    <a:pt x="70" y="1"/>
                  </a:lnTo>
                  <a:lnTo>
                    <a:pt x="73" y="1"/>
                  </a:lnTo>
                  <a:lnTo>
                    <a:pt x="76" y="1"/>
                  </a:lnTo>
                  <a:lnTo>
                    <a:pt x="79" y="1"/>
                  </a:lnTo>
                  <a:lnTo>
                    <a:pt x="83" y="0"/>
                  </a:lnTo>
                  <a:lnTo>
                    <a:pt x="86" y="0"/>
                  </a:lnTo>
                  <a:lnTo>
                    <a:pt x="89" y="0"/>
                  </a:lnTo>
                  <a:lnTo>
                    <a:pt x="92" y="0"/>
                  </a:lnTo>
                  <a:lnTo>
                    <a:pt x="95" y="0"/>
                  </a:lnTo>
                  <a:lnTo>
                    <a:pt x="99" y="0"/>
                  </a:lnTo>
                  <a:lnTo>
                    <a:pt x="102" y="0"/>
                  </a:lnTo>
                  <a:lnTo>
                    <a:pt x="105" y="0"/>
                  </a:lnTo>
                  <a:lnTo>
                    <a:pt x="108" y="0"/>
                  </a:lnTo>
                  <a:lnTo>
                    <a:pt x="111" y="0"/>
                  </a:lnTo>
                  <a:lnTo>
                    <a:pt x="114" y="0"/>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6" name="Freeform 78"/>
            <p:cNvSpPr>
              <a:spLocks/>
            </p:cNvSpPr>
            <p:nvPr/>
          </p:nvSpPr>
          <p:spPr bwMode="auto">
            <a:xfrm>
              <a:off x="3379" y="1194"/>
              <a:ext cx="213" cy="32"/>
            </a:xfrm>
            <a:custGeom>
              <a:avLst/>
              <a:gdLst>
                <a:gd name="T0" fmla="*/ 0 w 111"/>
                <a:gd name="T1" fmla="*/ 0 h 17"/>
                <a:gd name="T2" fmla="*/ 4 w 111"/>
                <a:gd name="T3" fmla="*/ 0 h 17"/>
                <a:gd name="T4" fmla="*/ 7 w 111"/>
                <a:gd name="T5" fmla="*/ 0 h 17"/>
                <a:gd name="T6" fmla="*/ 10 w 111"/>
                <a:gd name="T7" fmla="*/ 1 h 17"/>
                <a:gd name="T8" fmla="*/ 13 w 111"/>
                <a:gd name="T9" fmla="*/ 1 h 17"/>
                <a:gd name="T10" fmla="*/ 16 w 111"/>
                <a:gd name="T11" fmla="*/ 1 h 17"/>
                <a:gd name="T12" fmla="*/ 19 w 111"/>
                <a:gd name="T13" fmla="*/ 1 h 17"/>
                <a:gd name="T14" fmla="*/ 23 w 111"/>
                <a:gd name="T15" fmla="*/ 1 h 17"/>
                <a:gd name="T16" fmla="*/ 26 w 111"/>
                <a:gd name="T17" fmla="*/ 2 h 17"/>
                <a:gd name="T18" fmla="*/ 29 w 111"/>
                <a:gd name="T19" fmla="*/ 2 h 17"/>
                <a:gd name="T20" fmla="*/ 32 w 111"/>
                <a:gd name="T21" fmla="*/ 2 h 17"/>
                <a:gd name="T22" fmla="*/ 35 w 111"/>
                <a:gd name="T23" fmla="*/ 3 h 17"/>
                <a:gd name="T24" fmla="*/ 38 w 111"/>
                <a:gd name="T25" fmla="*/ 3 h 17"/>
                <a:gd name="T26" fmla="*/ 42 w 111"/>
                <a:gd name="T27" fmla="*/ 3 h 17"/>
                <a:gd name="T28" fmla="*/ 45 w 111"/>
                <a:gd name="T29" fmla="*/ 4 h 17"/>
                <a:gd name="T30" fmla="*/ 48 w 111"/>
                <a:gd name="T31" fmla="*/ 4 h 17"/>
                <a:gd name="T32" fmla="*/ 51 w 111"/>
                <a:gd name="T33" fmla="*/ 4 h 17"/>
                <a:gd name="T34" fmla="*/ 54 w 111"/>
                <a:gd name="T35" fmla="*/ 5 h 17"/>
                <a:gd name="T36" fmla="*/ 57 w 111"/>
                <a:gd name="T37" fmla="*/ 5 h 17"/>
                <a:gd name="T38" fmla="*/ 61 w 111"/>
                <a:gd name="T39" fmla="*/ 6 h 17"/>
                <a:gd name="T40" fmla="*/ 64 w 111"/>
                <a:gd name="T41" fmla="*/ 6 h 17"/>
                <a:gd name="T42" fmla="*/ 67 w 111"/>
                <a:gd name="T43" fmla="*/ 7 h 17"/>
                <a:gd name="T44" fmla="*/ 70 w 111"/>
                <a:gd name="T45" fmla="*/ 7 h 17"/>
                <a:gd name="T46" fmla="*/ 73 w 111"/>
                <a:gd name="T47" fmla="*/ 8 h 17"/>
                <a:gd name="T48" fmla="*/ 76 w 111"/>
                <a:gd name="T49" fmla="*/ 9 h 17"/>
                <a:gd name="T50" fmla="*/ 80 w 111"/>
                <a:gd name="T51" fmla="*/ 9 h 17"/>
                <a:gd name="T52" fmla="*/ 83 w 111"/>
                <a:gd name="T53" fmla="*/ 10 h 17"/>
                <a:gd name="T54" fmla="*/ 86 w 111"/>
                <a:gd name="T55" fmla="*/ 11 h 17"/>
                <a:gd name="T56" fmla="*/ 89 w 111"/>
                <a:gd name="T57" fmla="*/ 11 h 17"/>
                <a:gd name="T58" fmla="*/ 92 w 111"/>
                <a:gd name="T59" fmla="*/ 12 h 17"/>
                <a:gd name="T60" fmla="*/ 95 w 111"/>
                <a:gd name="T61" fmla="*/ 13 h 17"/>
                <a:gd name="T62" fmla="*/ 99 w 111"/>
                <a:gd name="T63" fmla="*/ 14 h 17"/>
                <a:gd name="T64" fmla="*/ 102 w 111"/>
                <a:gd name="T65" fmla="*/ 14 h 17"/>
                <a:gd name="T66" fmla="*/ 105 w 111"/>
                <a:gd name="T67" fmla="*/ 15 h 17"/>
                <a:gd name="T68" fmla="*/ 108 w 111"/>
                <a:gd name="T69" fmla="*/ 16 h 17"/>
                <a:gd name="T70" fmla="*/ 111 w 111"/>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
                  <a:moveTo>
                    <a:pt x="0" y="0"/>
                  </a:moveTo>
                  <a:lnTo>
                    <a:pt x="4" y="0"/>
                  </a:lnTo>
                  <a:lnTo>
                    <a:pt x="7" y="0"/>
                  </a:lnTo>
                  <a:lnTo>
                    <a:pt x="10" y="1"/>
                  </a:lnTo>
                  <a:lnTo>
                    <a:pt x="13" y="1"/>
                  </a:lnTo>
                  <a:lnTo>
                    <a:pt x="16" y="1"/>
                  </a:lnTo>
                  <a:lnTo>
                    <a:pt x="19" y="1"/>
                  </a:lnTo>
                  <a:lnTo>
                    <a:pt x="23" y="1"/>
                  </a:lnTo>
                  <a:lnTo>
                    <a:pt x="26" y="2"/>
                  </a:lnTo>
                  <a:lnTo>
                    <a:pt x="29" y="2"/>
                  </a:lnTo>
                  <a:lnTo>
                    <a:pt x="32" y="2"/>
                  </a:lnTo>
                  <a:lnTo>
                    <a:pt x="35" y="3"/>
                  </a:lnTo>
                  <a:lnTo>
                    <a:pt x="38" y="3"/>
                  </a:lnTo>
                  <a:lnTo>
                    <a:pt x="42" y="3"/>
                  </a:lnTo>
                  <a:lnTo>
                    <a:pt x="45" y="4"/>
                  </a:lnTo>
                  <a:lnTo>
                    <a:pt x="48" y="4"/>
                  </a:lnTo>
                  <a:lnTo>
                    <a:pt x="51" y="4"/>
                  </a:lnTo>
                  <a:lnTo>
                    <a:pt x="54" y="5"/>
                  </a:lnTo>
                  <a:lnTo>
                    <a:pt x="57" y="5"/>
                  </a:lnTo>
                  <a:lnTo>
                    <a:pt x="61" y="6"/>
                  </a:lnTo>
                  <a:lnTo>
                    <a:pt x="64" y="6"/>
                  </a:lnTo>
                  <a:lnTo>
                    <a:pt x="67" y="7"/>
                  </a:lnTo>
                  <a:lnTo>
                    <a:pt x="70" y="7"/>
                  </a:lnTo>
                  <a:lnTo>
                    <a:pt x="73" y="8"/>
                  </a:lnTo>
                  <a:lnTo>
                    <a:pt x="76" y="9"/>
                  </a:lnTo>
                  <a:lnTo>
                    <a:pt x="80" y="9"/>
                  </a:lnTo>
                  <a:lnTo>
                    <a:pt x="83" y="10"/>
                  </a:lnTo>
                  <a:lnTo>
                    <a:pt x="86" y="11"/>
                  </a:lnTo>
                  <a:lnTo>
                    <a:pt x="89" y="11"/>
                  </a:lnTo>
                  <a:lnTo>
                    <a:pt x="92" y="12"/>
                  </a:lnTo>
                  <a:lnTo>
                    <a:pt x="95" y="13"/>
                  </a:lnTo>
                  <a:lnTo>
                    <a:pt x="99" y="14"/>
                  </a:lnTo>
                  <a:lnTo>
                    <a:pt x="102" y="14"/>
                  </a:lnTo>
                  <a:lnTo>
                    <a:pt x="105" y="15"/>
                  </a:lnTo>
                  <a:lnTo>
                    <a:pt x="108" y="16"/>
                  </a:lnTo>
                  <a:lnTo>
                    <a:pt x="111" y="17"/>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7" name="Freeform 79"/>
            <p:cNvSpPr>
              <a:spLocks/>
            </p:cNvSpPr>
            <p:nvPr/>
          </p:nvSpPr>
          <p:spPr bwMode="auto">
            <a:xfrm>
              <a:off x="3592" y="1226"/>
              <a:ext cx="213" cy="83"/>
            </a:xfrm>
            <a:custGeom>
              <a:avLst/>
              <a:gdLst>
                <a:gd name="T0" fmla="*/ 0 w 111"/>
                <a:gd name="T1" fmla="*/ 0 h 43"/>
                <a:gd name="T2" fmla="*/ 4 w 111"/>
                <a:gd name="T3" fmla="*/ 1 h 43"/>
                <a:gd name="T4" fmla="*/ 7 w 111"/>
                <a:gd name="T5" fmla="*/ 2 h 43"/>
                <a:gd name="T6" fmla="*/ 10 w 111"/>
                <a:gd name="T7" fmla="*/ 3 h 43"/>
                <a:gd name="T8" fmla="*/ 13 w 111"/>
                <a:gd name="T9" fmla="*/ 3 h 43"/>
                <a:gd name="T10" fmla="*/ 16 w 111"/>
                <a:gd name="T11" fmla="*/ 4 h 43"/>
                <a:gd name="T12" fmla="*/ 19 w 111"/>
                <a:gd name="T13" fmla="*/ 5 h 43"/>
                <a:gd name="T14" fmla="*/ 23 w 111"/>
                <a:gd name="T15" fmla="*/ 6 h 43"/>
                <a:gd name="T16" fmla="*/ 26 w 111"/>
                <a:gd name="T17" fmla="*/ 7 h 43"/>
                <a:gd name="T18" fmla="*/ 29 w 111"/>
                <a:gd name="T19" fmla="*/ 8 h 43"/>
                <a:gd name="T20" fmla="*/ 32 w 111"/>
                <a:gd name="T21" fmla="*/ 10 h 43"/>
                <a:gd name="T22" fmla="*/ 35 w 111"/>
                <a:gd name="T23" fmla="*/ 11 h 43"/>
                <a:gd name="T24" fmla="*/ 38 w 111"/>
                <a:gd name="T25" fmla="*/ 12 h 43"/>
                <a:gd name="T26" fmla="*/ 42 w 111"/>
                <a:gd name="T27" fmla="*/ 13 h 43"/>
                <a:gd name="T28" fmla="*/ 45 w 111"/>
                <a:gd name="T29" fmla="*/ 14 h 43"/>
                <a:gd name="T30" fmla="*/ 48 w 111"/>
                <a:gd name="T31" fmla="*/ 15 h 43"/>
                <a:gd name="T32" fmla="*/ 51 w 111"/>
                <a:gd name="T33" fmla="*/ 16 h 43"/>
                <a:gd name="T34" fmla="*/ 54 w 111"/>
                <a:gd name="T35" fmla="*/ 18 h 43"/>
                <a:gd name="T36" fmla="*/ 57 w 111"/>
                <a:gd name="T37" fmla="*/ 19 h 43"/>
                <a:gd name="T38" fmla="*/ 61 w 111"/>
                <a:gd name="T39" fmla="*/ 20 h 43"/>
                <a:gd name="T40" fmla="*/ 64 w 111"/>
                <a:gd name="T41" fmla="*/ 21 h 43"/>
                <a:gd name="T42" fmla="*/ 67 w 111"/>
                <a:gd name="T43" fmla="*/ 23 h 43"/>
                <a:gd name="T44" fmla="*/ 70 w 111"/>
                <a:gd name="T45" fmla="*/ 24 h 43"/>
                <a:gd name="T46" fmla="*/ 73 w 111"/>
                <a:gd name="T47" fmla="*/ 25 h 43"/>
                <a:gd name="T48" fmla="*/ 76 w 111"/>
                <a:gd name="T49" fmla="*/ 27 h 43"/>
                <a:gd name="T50" fmla="*/ 80 w 111"/>
                <a:gd name="T51" fmla="*/ 28 h 43"/>
                <a:gd name="T52" fmla="*/ 83 w 111"/>
                <a:gd name="T53" fmla="*/ 30 h 43"/>
                <a:gd name="T54" fmla="*/ 86 w 111"/>
                <a:gd name="T55" fmla="*/ 31 h 43"/>
                <a:gd name="T56" fmla="*/ 89 w 111"/>
                <a:gd name="T57" fmla="*/ 33 h 43"/>
                <a:gd name="T58" fmla="*/ 92 w 111"/>
                <a:gd name="T59" fmla="*/ 34 h 43"/>
                <a:gd name="T60" fmla="*/ 95 w 111"/>
                <a:gd name="T61" fmla="*/ 36 h 43"/>
                <a:gd name="T62" fmla="*/ 99 w 111"/>
                <a:gd name="T63" fmla="*/ 37 h 43"/>
                <a:gd name="T64" fmla="*/ 102 w 111"/>
                <a:gd name="T65" fmla="*/ 39 h 43"/>
                <a:gd name="T66" fmla="*/ 105 w 111"/>
                <a:gd name="T67" fmla="*/ 40 h 43"/>
                <a:gd name="T68" fmla="*/ 108 w 111"/>
                <a:gd name="T69" fmla="*/ 42 h 43"/>
                <a:gd name="T70" fmla="*/ 111 w 111"/>
                <a:gd name="T7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43">
                  <a:moveTo>
                    <a:pt x="0" y="0"/>
                  </a:moveTo>
                  <a:lnTo>
                    <a:pt x="4" y="1"/>
                  </a:lnTo>
                  <a:lnTo>
                    <a:pt x="7" y="2"/>
                  </a:lnTo>
                  <a:lnTo>
                    <a:pt x="10" y="3"/>
                  </a:lnTo>
                  <a:lnTo>
                    <a:pt x="13" y="3"/>
                  </a:lnTo>
                  <a:lnTo>
                    <a:pt x="16" y="4"/>
                  </a:lnTo>
                  <a:lnTo>
                    <a:pt x="19" y="5"/>
                  </a:lnTo>
                  <a:lnTo>
                    <a:pt x="23" y="6"/>
                  </a:lnTo>
                  <a:lnTo>
                    <a:pt x="26" y="7"/>
                  </a:lnTo>
                  <a:lnTo>
                    <a:pt x="29" y="8"/>
                  </a:lnTo>
                  <a:lnTo>
                    <a:pt x="32" y="10"/>
                  </a:lnTo>
                  <a:lnTo>
                    <a:pt x="35" y="11"/>
                  </a:lnTo>
                  <a:lnTo>
                    <a:pt x="38" y="12"/>
                  </a:lnTo>
                  <a:lnTo>
                    <a:pt x="42" y="13"/>
                  </a:lnTo>
                  <a:lnTo>
                    <a:pt x="45" y="14"/>
                  </a:lnTo>
                  <a:lnTo>
                    <a:pt x="48" y="15"/>
                  </a:lnTo>
                  <a:lnTo>
                    <a:pt x="51" y="16"/>
                  </a:lnTo>
                  <a:lnTo>
                    <a:pt x="54" y="18"/>
                  </a:lnTo>
                  <a:lnTo>
                    <a:pt x="57" y="19"/>
                  </a:lnTo>
                  <a:lnTo>
                    <a:pt x="61" y="20"/>
                  </a:lnTo>
                  <a:lnTo>
                    <a:pt x="64" y="21"/>
                  </a:lnTo>
                  <a:lnTo>
                    <a:pt x="67" y="23"/>
                  </a:lnTo>
                  <a:lnTo>
                    <a:pt x="70" y="24"/>
                  </a:lnTo>
                  <a:lnTo>
                    <a:pt x="73" y="25"/>
                  </a:lnTo>
                  <a:lnTo>
                    <a:pt x="76" y="27"/>
                  </a:lnTo>
                  <a:lnTo>
                    <a:pt x="80" y="28"/>
                  </a:lnTo>
                  <a:lnTo>
                    <a:pt x="83" y="30"/>
                  </a:lnTo>
                  <a:lnTo>
                    <a:pt x="86" y="31"/>
                  </a:lnTo>
                  <a:lnTo>
                    <a:pt x="89" y="33"/>
                  </a:lnTo>
                  <a:lnTo>
                    <a:pt x="92" y="34"/>
                  </a:lnTo>
                  <a:lnTo>
                    <a:pt x="95" y="36"/>
                  </a:lnTo>
                  <a:lnTo>
                    <a:pt x="99" y="37"/>
                  </a:lnTo>
                  <a:lnTo>
                    <a:pt x="102" y="39"/>
                  </a:lnTo>
                  <a:lnTo>
                    <a:pt x="105" y="40"/>
                  </a:lnTo>
                  <a:lnTo>
                    <a:pt x="108" y="42"/>
                  </a:lnTo>
                  <a:lnTo>
                    <a:pt x="111" y="43"/>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8" name="Freeform 80"/>
            <p:cNvSpPr>
              <a:spLocks/>
            </p:cNvSpPr>
            <p:nvPr/>
          </p:nvSpPr>
          <p:spPr bwMode="auto">
            <a:xfrm>
              <a:off x="3805" y="1309"/>
              <a:ext cx="213" cy="136"/>
            </a:xfrm>
            <a:custGeom>
              <a:avLst/>
              <a:gdLst>
                <a:gd name="T0" fmla="*/ 0 w 111"/>
                <a:gd name="T1" fmla="*/ 0 h 71"/>
                <a:gd name="T2" fmla="*/ 4 w 111"/>
                <a:gd name="T3" fmla="*/ 2 h 71"/>
                <a:gd name="T4" fmla="*/ 7 w 111"/>
                <a:gd name="T5" fmla="*/ 4 h 71"/>
                <a:gd name="T6" fmla="*/ 10 w 111"/>
                <a:gd name="T7" fmla="*/ 5 h 71"/>
                <a:gd name="T8" fmla="*/ 13 w 111"/>
                <a:gd name="T9" fmla="*/ 7 h 71"/>
                <a:gd name="T10" fmla="*/ 16 w 111"/>
                <a:gd name="T11" fmla="*/ 9 h 71"/>
                <a:gd name="T12" fmla="*/ 19 w 111"/>
                <a:gd name="T13" fmla="*/ 11 h 71"/>
                <a:gd name="T14" fmla="*/ 23 w 111"/>
                <a:gd name="T15" fmla="*/ 12 h 71"/>
                <a:gd name="T16" fmla="*/ 26 w 111"/>
                <a:gd name="T17" fmla="*/ 14 h 71"/>
                <a:gd name="T18" fmla="*/ 29 w 111"/>
                <a:gd name="T19" fmla="*/ 16 h 71"/>
                <a:gd name="T20" fmla="*/ 32 w 111"/>
                <a:gd name="T21" fmla="*/ 18 h 71"/>
                <a:gd name="T22" fmla="*/ 35 w 111"/>
                <a:gd name="T23" fmla="*/ 20 h 71"/>
                <a:gd name="T24" fmla="*/ 38 w 111"/>
                <a:gd name="T25" fmla="*/ 22 h 71"/>
                <a:gd name="T26" fmla="*/ 42 w 111"/>
                <a:gd name="T27" fmla="*/ 24 h 71"/>
                <a:gd name="T28" fmla="*/ 45 w 111"/>
                <a:gd name="T29" fmla="*/ 26 h 71"/>
                <a:gd name="T30" fmla="*/ 48 w 111"/>
                <a:gd name="T31" fmla="*/ 27 h 71"/>
                <a:gd name="T32" fmla="*/ 51 w 111"/>
                <a:gd name="T33" fmla="*/ 29 h 71"/>
                <a:gd name="T34" fmla="*/ 54 w 111"/>
                <a:gd name="T35" fmla="*/ 31 h 71"/>
                <a:gd name="T36" fmla="*/ 57 w 111"/>
                <a:gd name="T37" fmla="*/ 33 h 71"/>
                <a:gd name="T38" fmla="*/ 61 w 111"/>
                <a:gd name="T39" fmla="*/ 36 h 71"/>
                <a:gd name="T40" fmla="*/ 64 w 111"/>
                <a:gd name="T41" fmla="*/ 38 h 71"/>
                <a:gd name="T42" fmla="*/ 67 w 111"/>
                <a:gd name="T43" fmla="*/ 40 h 71"/>
                <a:gd name="T44" fmla="*/ 70 w 111"/>
                <a:gd name="T45" fmla="*/ 42 h 71"/>
                <a:gd name="T46" fmla="*/ 73 w 111"/>
                <a:gd name="T47" fmla="*/ 44 h 71"/>
                <a:gd name="T48" fmla="*/ 76 w 111"/>
                <a:gd name="T49" fmla="*/ 46 h 71"/>
                <a:gd name="T50" fmla="*/ 80 w 111"/>
                <a:gd name="T51" fmla="*/ 48 h 71"/>
                <a:gd name="T52" fmla="*/ 83 w 111"/>
                <a:gd name="T53" fmla="*/ 50 h 71"/>
                <a:gd name="T54" fmla="*/ 86 w 111"/>
                <a:gd name="T55" fmla="*/ 53 h 71"/>
                <a:gd name="T56" fmla="*/ 89 w 111"/>
                <a:gd name="T57" fmla="*/ 55 h 71"/>
                <a:gd name="T58" fmla="*/ 92 w 111"/>
                <a:gd name="T59" fmla="*/ 57 h 71"/>
                <a:gd name="T60" fmla="*/ 95 w 111"/>
                <a:gd name="T61" fmla="*/ 59 h 71"/>
                <a:gd name="T62" fmla="*/ 99 w 111"/>
                <a:gd name="T63" fmla="*/ 62 h 71"/>
                <a:gd name="T64" fmla="*/ 102 w 111"/>
                <a:gd name="T65" fmla="*/ 64 h 71"/>
                <a:gd name="T66" fmla="*/ 105 w 111"/>
                <a:gd name="T67" fmla="*/ 66 h 71"/>
                <a:gd name="T68" fmla="*/ 108 w 111"/>
                <a:gd name="T69" fmla="*/ 69 h 71"/>
                <a:gd name="T70" fmla="*/ 111 w 111"/>
                <a:gd name="T7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71">
                  <a:moveTo>
                    <a:pt x="0" y="0"/>
                  </a:moveTo>
                  <a:lnTo>
                    <a:pt x="4" y="2"/>
                  </a:lnTo>
                  <a:lnTo>
                    <a:pt x="7" y="4"/>
                  </a:lnTo>
                  <a:lnTo>
                    <a:pt x="10" y="5"/>
                  </a:lnTo>
                  <a:lnTo>
                    <a:pt x="13" y="7"/>
                  </a:lnTo>
                  <a:lnTo>
                    <a:pt x="16" y="9"/>
                  </a:lnTo>
                  <a:lnTo>
                    <a:pt x="19" y="11"/>
                  </a:lnTo>
                  <a:lnTo>
                    <a:pt x="23" y="12"/>
                  </a:lnTo>
                  <a:lnTo>
                    <a:pt x="26" y="14"/>
                  </a:lnTo>
                  <a:lnTo>
                    <a:pt x="29" y="16"/>
                  </a:lnTo>
                  <a:lnTo>
                    <a:pt x="32" y="18"/>
                  </a:lnTo>
                  <a:lnTo>
                    <a:pt x="35" y="20"/>
                  </a:lnTo>
                  <a:lnTo>
                    <a:pt x="38" y="22"/>
                  </a:lnTo>
                  <a:lnTo>
                    <a:pt x="42" y="24"/>
                  </a:lnTo>
                  <a:lnTo>
                    <a:pt x="45" y="26"/>
                  </a:lnTo>
                  <a:lnTo>
                    <a:pt x="48" y="27"/>
                  </a:lnTo>
                  <a:lnTo>
                    <a:pt x="51" y="29"/>
                  </a:lnTo>
                  <a:lnTo>
                    <a:pt x="54" y="31"/>
                  </a:lnTo>
                  <a:lnTo>
                    <a:pt x="57" y="33"/>
                  </a:lnTo>
                  <a:lnTo>
                    <a:pt x="61" y="36"/>
                  </a:lnTo>
                  <a:lnTo>
                    <a:pt x="64" y="38"/>
                  </a:lnTo>
                  <a:lnTo>
                    <a:pt x="67" y="40"/>
                  </a:lnTo>
                  <a:lnTo>
                    <a:pt x="70" y="42"/>
                  </a:lnTo>
                  <a:lnTo>
                    <a:pt x="73" y="44"/>
                  </a:lnTo>
                  <a:lnTo>
                    <a:pt x="76" y="46"/>
                  </a:lnTo>
                  <a:lnTo>
                    <a:pt x="80" y="48"/>
                  </a:lnTo>
                  <a:lnTo>
                    <a:pt x="83" y="50"/>
                  </a:lnTo>
                  <a:lnTo>
                    <a:pt x="86" y="53"/>
                  </a:lnTo>
                  <a:lnTo>
                    <a:pt x="89" y="55"/>
                  </a:lnTo>
                  <a:lnTo>
                    <a:pt x="92" y="57"/>
                  </a:lnTo>
                  <a:lnTo>
                    <a:pt x="95" y="59"/>
                  </a:lnTo>
                  <a:lnTo>
                    <a:pt x="99" y="62"/>
                  </a:lnTo>
                  <a:lnTo>
                    <a:pt x="102" y="64"/>
                  </a:lnTo>
                  <a:lnTo>
                    <a:pt x="105" y="66"/>
                  </a:lnTo>
                  <a:lnTo>
                    <a:pt x="108" y="69"/>
                  </a:lnTo>
                  <a:lnTo>
                    <a:pt x="111" y="71"/>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69" name="Freeform 81"/>
            <p:cNvSpPr>
              <a:spLocks/>
            </p:cNvSpPr>
            <p:nvPr/>
          </p:nvSpPr>
          <p:spPr bwMode="auto">
            <a:xfrm>
              <a:off x="4018" y="1445"/>
              <a:ext cx="214" cy="188"/>
            </a:xfrm>
            <a:custGeom>
              <a:avLst/>
              <a:gdLst>
                <a:gd name="T0" fmla="*/ 0 w 111"/>
                <a:gd name="T1" fmla="*/ 0 h 98"/>
                <a:gd name="T2" fmla="*/ 3 w 111"/>
                <a:gd name="T3" fmla="*/ 3 h 98"/>
                <a:gd name="T4" fmla="*/ 7 w 111"/>
                <a:gd name="T5" fmla="*/ 5 h 98"/>
                <a:gd name="T6" fmla="*/ 10 w 111"/>
                <a:gd name="T7" fmla="*/ 7 h 98"/>
                <a:gd name="T8" fmla="*/ 13 w 111"/>
                <a:gd name="T9" fmla="*/ 10 h 98"/>
                <a:gd name="T10" fmla="*/ 16 w 111"/>
                <a:gd name="T11" fmla="*/ 12 h 98"/>
                <a:gd name="T12" fmla="*/ 19 w 111"/>
                <a:gd name="T13" fmla="*/ 15 h 98"/>
                <a:gd name="T14" fmla="*/ 23 w 111"/>
                <a:gd name="T15" fmla="*/ 18 h 98"/>
                <a:gd name="T16" fmla="*/ 26 w 111"/>
                <a:gd name="T17" fmla="*/ 20 h 98"/>
                <a:gd name="T18" fmla="*/ 29 w 111"/>
                <a:gd name="T19" fmla="*/ 23 h 98"/>
                <a:gd name="T20" fmla="*/ 32 w 111"/>
                <a:gd name="T21" fmla="*/ 25 h 98"/>
                <a:gd name="T22" fmla="*/ 35 w 111"/>
                <a:gd name="T23" fmla="*/ 28 h 98"/>
                <a:gd name="T24" fmla="*/ 38 w 111"/>
                <a:gd name="T25" fmla="*/ 31 h 98"/>
                <a:gd name="T26" fmla="*/ 42 w 111"/>
                <a:gd name="T27" fmla="*/ 33 h 98"/>
                <a:gd name="T28" fmla="*/ 45 w 111"/>
                <a:gd name="T29" fmla="*/ 36 h 98"/>
                <a:gd name="T30" fmla="*/ 48 w 111"/>
                <a:gd name="T31" fmla="*/ 39 h 98"/>
                <a:gd name="T32" fmla="*/ 51 w 111"/>
                <a:gd name="T33" fmla="*/ 42 h 98"/>
                <a:gd name="T34" fmla="*/ 54 w 111"/>
                <a:gd name="T35" fmla="*/ 44 h 98"/>
                <a:gd name="T36" fmla="*/ 57 w 111"/>
                <a:gd name="T37" fmla="*/ 47 h 98"/>
                <a:gd name="T38" fmla="*/ 61 w 111"/>
                <a:gd name="T39" fmla="*/ 50 h 98"/>
                <a:gd name="T40" fmla="*/ 64 w 111"/>
                <a:gd name="T41" fmla="*/ 53 h 98"/>
                <a:gd name="T42" fmla="*/ 67 w 111"/>
                <a:gd name="T43" fmla="*/ 56 h 98"/>
                <a:gd name="T44" fmla="*/ 70 w 111"/>
                <a:gd name="T45" fmla="*/ 58 h 98"/>
                <a:gd name="T46" fmla="*/ 73 w 111"/>
                <a:gd name="T47" fmla="*/ 61 h 98"/>
                <a:gd name="T48" fmla="*/ 76 w 111"/>
                <a:gd name="T49" fmla="*/ 64 h 98"/>
                <a:gd name="T50" fmla="*/ 80 w 111"/>
                <a:gd name="T51" fmla="*/ 67 h 98"/>
                <a:gd name="T52" fmla="*/ 83 w 111"/>
                <a:gd name="T53" fmla="*/ 70 h 98"/>
                <a:gd name="T54" fmla="*/ 86 w 111"/>
                <a:gd name="T55" fmla="*/ 73 h 98"/>
                <a:gd name="T56" fmla="*/ 89 w 111"/>
                <a:gd name="T57" fmla="*/ 76 h 98"/>
                <a:gd name="T58" fmla="*/ 92 w 111"/>
                <a:gd name="T59" fmla="*/ 79 h 98"/>
                <a:gd name="T60" fmla="*/ 95 w 111"/>
                <a:gd name="T61" fmla="*/ 82 h 98"/>
                <a:gd name="T62" fmla="*/ 99 w 111"/>
                <a:gd name="T63" fmla="*/ 85 h 98"/>
                <a:gd name="T64" fmla="*/ 102 w 111"/>
                <a:gd name="T65" fmla="*/ 88 h 98"/>
                <a:gd name="T66" fmla="*/ 105 w 111"/>
                <a:gd name="T67" fmla="*/ 92 h 98"/>
                <a:gd name="T68" fmla="*/ 108 w 111"/>
                <a:gd name="T69" fmla="*/ 95 h 98"/>
                <a:gd name="T70" fmla="*/ 111 w 111"/>
                <a:gd name="T7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98">
                  <a:moveTo>
                    <a:pt x="0" y="0"/>
                  </a:moveTo>
                  <a:lnTo>
                    <a:pt x="3" y="3"/>
                  </a:lnTo>
                  <a:lnTo>
                    <a:pt x="7" y="5"/>
                  </a:lnTo>
                  <a:lnTo>
                    <a:pt x="10" y="7"/>
                  </a:lnTo>
                  <a:lnTo>
                    <a:pt x="13" y="10"/>
                  </a:lnTo>
                  <a:lnTo>
                    <a:pt x="16" y="12"/>
                  </a:lnTo>
                  <a:lnTo>
                    <a:pt x="19" y="15"/>
                  </a:lnTo>
                  <a:lnTo>
                    <a:pt x="23" y="18"/>
                  </a:lnTo>
                  <a:lnTo>
                    <a:pt x="26" y="20"/>
                  </a:lnTo>
                  <a:lnTo>
                    <a:pt x="29" y="23"/>
                  </a:lnTo>
                  <a:lnTo>
                    <a:pt x="32" y="25"/>
                  </a:lnTo>
                  <a:lnTo>
                    <a:pt x="35" y="28"/>
                  </a:lnTo>
                  <a:lnTo>
                    <a:pt x="38" y="31"/>
                  </a:lnTo>
                  <a:lnTo>
                    <a:pt x="42" y="33"/>
                  </a:lnTo>
                  <a:lnTo>
                    <a:pt x="45" y="36"/>
                  </a:lnTo>
                  <a:lnTo>
                    <a:pt x="48" y="39"/>
                  </a:lnTo>
                  <a:lnTo>
                    <a:pt x="51" y="42"/>
                  </a:lnTo>
                  <a:lnTo>
                    <a:pt x="54" y="44"/>
                  </a:lnTo>
                  <a:lnTo>
                    <a:pt x="57" y="47"/>
                  </a:lnTo>
                  <a:lnTo>
                    <a:pt x="61" y="50"/>
                  </a:lnTo>
                  <a:lnTo>
                    <a:pt x="64" y="53"/>
                  </a:lnTo>
                  <a:lnTo>
                    <a:pt x="67" y="56"/>
                  </a:lnTo>
                  <a:lnTo>
                    <a:pt x="70" y="58"/>
                  </a:lnTo>
                  <a:lnTo>
                    <a:pt x="73" y="61"/>
                  </a:lnTo>
                  <a:lnTo>
                    <a:pt x="76" y="64"/>
                  </a:lnTo>
                  <a:lnTo>
                    <a:pt x="80" y="67"/>
                  </a:lnTo>
                  <a:lnTo>
                    <a:pt x="83" y="70"/>
                  </a:lnTo>
                  <a:lnTo>
                    <a:pt x="86" y="73"/>
                  </a:lnTo>
                  <a:lnTo>
                    <a:pt x="89" y="76"/>
                  </a:lnTo>
                  <a:lnTo>
                    <a:pt x="92" y="79"/>
                  </a:lnTo>
                  <a:lnTo>
                    <a:pt x="95" y="82"/>
                  </a:lnTo>
                  <a:lnTo>
                    <a:pt x="99" y="85"/>
                  </a:lnTo>
                  <a:lnTo>
                    <a:pt x="102" y="88"/>
                  </a:lnTo>
                  <a:lnTo>
                    <a:pt x="105" y="92"/>
                  </a:lnTo>
                  <a:lnTo>
                    <a:pt x="108" y="95"/>
                  </a:lnTo>
                  <a:lnTo>
                    <a:pt x="111" y="98"/>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70" name="Freeform 82"/>
            <p:cNvSpPr>
              <a:spLocks/>
            </p:cNvSpPr>
            <p:nvPr/>
          </p:nvSpPr>
          <p:spPr bwMode="auto">
            <a:xfrm>
              <a:off x="4232" y="1633"/>
              <a:ext cx="213" cy="240"/>
            </a:xfrm>
            <a:custGeom>
              <a:avLst/>
              <a:gdLst>
                <a:gd name="T0" fmla="*/ 0 w 111"/>
                <a:gd name="T1" fmla="*/ 0 h 125"/>
                <a:gd name="T2" fmla="*/ 3 w 111"/>
                <a:gd name="T3" fmla="*/ 3 h 125"/>
                <a:gd name="T4" fmla="*/ 7 w 111"/>
                <a:gd name="T5" fmla="*/ 6 h 125"/>
                <a:gd name="T6" fmla="*/ 10 w 111"/>
                <a:gd name="T7" fmla="*/ 10 h 125"/>
                <a:gd name="T8" fmla="*/ 13 w 111"/>
                <a:gd name="T9" fmla="*/ 13 h 125"/>
                <a:gd name="T10" fmla="*/ 16 w 111"/>
                <a:gd name="T11" fmla="*/ 16 h 125"/>
                <a:gd name="T12" fmla="*/ 19 w 111"/>
                <a:gd name="T13" fmla="*/ 19 h 125"/>
                <a:gd name="T14" fmla="*/ 23 w 111"/>
                <a:gd name="T15" fmla="*/ 23 h 125"/>
                <a:gd name="T16" fmla="*/ 26 w 111"/>
                <a:gd name="T17" fmla="*/ 26 h 125"/>
                <a:gd name="T18" fmla="*/ 29 w 111"/>
                <a:gd name="T19" fmla="*/ 29 h 125"/>
                <a:gd name="T20" fmla="*/ 32 w 111"/>
                <a:gd name="T21" fmla="*/ 33 h 125"/>
                <a:gd name="T22" fmla="*/ 35 w 111"/>
                <a:gd name="T23" fmla="*/ 36 h 125"/>
                <a:gd name="T24" fmla="*/ 38 w 111"/>
                <a:gd name="T25" fmla="*/ 40 h 125"/>
                <a:gd name="T26" fmla="*/ 42 w 111"/>
                <a:gd name="T27" fmla="*/ 43 h 125"/>
                <a:gd name="T28" fmla="*/ 45 w 111"/>
                <a:gd name="T29" fmla="*/ 47 h 125"/>
                <a:gd name="T30" fmla="*/ 48 w 111"/>
                <a:gd name="T31" fmla="*/ 50 h 125"/>
                <a:gd name="T32" fmla="*/ 51 w 111"/>
                <a:gd name="T33" fmla="*/ 54 h 125"/>
                <a:gd name="T34" fmla="*/ 54 w 111"/>
                <a:gd name="T35" fmla="*/ 57 h 125"/>
                <a:gd name="T36" fmla="*/ 57 w 111"/>
                <a:gd name="T37" fmla="*/ 61 h 125"/>
                <a:gd name="T38" fmla="*/ 61 w 111"/>
                <a:gd name="T39" fmla="*/ 64 h 125"/>
                <a:gd name="T40" fmla="*/ 64 w 111"/>
                <a:gd name="T41" fmla="*/ 68 h 125"/>
                <a:gd name="T42" fmla="*/ 67 w 111"/>
                <a:gd name="T43" fmla="*/ 72 h 125"/>
                <a:gd name="T44" fmla="*/ 70 w 111"/>
                <a:gd name="T45" fmla="*/ 75 h 125"/>
                <a:gd name="T46" fmla="*/ 73 w 111"/>
                <a:gd name="T47" fmla="*/ 79 h 125"/>
                <a:gd name="T48" fmla="*/ 76 w 111"/>
                <a:gd name="T49" fmla="*/ 83 h 125"/>
                <a:gd name="T50" fmla="*/ 80 w 111"/>
                <a:gd name="T51" fmla="*/ 86 h 125"/>
                <a:gd name="T52" fmla="*/ 83 w 111"/>
                <a:gd name="T53" fmla="*/ 90 h 125"/>
                <a:gd name="T54" fmla="*/ 86 w 111"/>
                <a:gd name="T55" fmla="*/ 94 h 125"/>
                <a:gd name="T56" fmla="*/ 89 w 111"/>
                <a:gd name="T57" fmla="*/ 98 h 125"/>
                <a:gd name="T58" fmla="*/ 92 w 111"/>
                <a:gd name="T59" fmla="*/ 101 h 125"/>
                <a:gd name="T60" fmla="*/ 95 w 111"/>
                <a:gd name="T61" fmla="*/ 105 h 125"/>
                <a:gd name="T62" fmla="*/ 99 w 111"/>
                <a:gd name="T63" fmla="*/ 109 h 125"/>
                <a:gd name="T64" fmla="*/ 102 w 111"/>
                <a:gd name="T65" fmla="*/ 113 h 125"/>
                <a:gd name="T66" fmla="*/ 105 w 111"/>
                <a:gd name="T67" fmla="*/ 117 h 125"/>
                <a:gd name="T68" fmla="*/ 108 w 111"/>
                <a:gd name="T69" fmla="*/ 121 h 125"/>
                <a:gd name="T70" fmla="*/ 111 w 111"/>
                <a:gd name="T7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25">
                  <a:moveTo>
                    <a:pt x="0" y="0"/>
                  </a:moveTo>
                  <a:lnTo>
                    <a:pt x="3" y="3"/>
                  </a:lnTo>
                  <a:lnTo>
                    <a:pt x="7" y="6"/>
                  </a:lnTo>
                  <a:lnTo>
                    <a:pt x="10" y="10"/>
                  </a:lnTo>
                  <a:lnTo>
                    <a:pt x="13" y="13"/>
                  </a:lnTo>
                  <a:lnTo>
                    <a:pt x="16" y="16"/>
                  </a:lnTo>
                  <a:lnTo>
                    <a:pt x="19" y="19"/>
                  </a:lnTo>
                  <a:lnTo>
                    <a:pt x="23" y="23"/>
                  </a:lnTo>
                  <a:lnTo>
                    <a:pt x="26" y="26"/>
                  </a:lnTo>
                  <a:lnTo>
                    <a:pt x="29" y="29"/>
                  </a:lnTo>
                  <a:lnTo>
                    <a:pt x="32" y="33"/>
                  </a:lnTo>
                  <a:lnTo>
                    <a:pt x="35" y="36"/>
                  </a:lnTo>
                  <a:lnTo>
                    <a:pt x="38" y="40"/>
                  </a:lnTo>
                  <a:lnTo>
                    <a:pt x="42" y="43"/>
                  </a:lnTo>
                  <a:lnTo>
                    <a:pt x="45" y="47"/>
                  </a:lnTo>
                  <a:lnTo>
                    <a:pt x="48" y="50"/>
                  </a:lnTo>
                  <a:lnTo>
                    <a:pt x="51" y="54"/>
                  </a:lnTo>
                  <a:lnTo>
                    <a:pt x="54" y="57"/>
                  </a:lnTo>
                  <a:lnTo>
                    <a:pt x="57" y="61"/>
                  </a:lnTo>
                  <a:lnTo>
                    <a:pt x="61" y="64"/>
                  </a:lnTo>
                  <a:lnTo>
                    <a:pt x="64" y="68"/>
                  </a:lnTo>
                  <a:lnTo>
                    <a:pt x="67" y="72"/>
                  </a:lnTo>
                  <a:lnTo>
                    <a:pt x="70" y="75"/>
                  </a:lnTo>
                  <a:lnTo>
                    <a:pt x="73" y="79"/>
                  </a:lnTo>
                  <a:lnTo>
                    <a:pt x="76" y="83"/>
                  </a:lnTo>
                  <a:lnTo>
                    <a:pt x="80" y="86"/>
                  </a:lnTo>
                  <a:lnTo>
                    <a:pt x="83" y="90"/>
                  </a:lnTo>
                  <a:lnTo>
                    <a:pt x="86" y="94"/>
                  </a:lnTo>
                  <a:lnTo>
                    <a:pt x="89" y="98"/>
                  </a:lnTo>
                  <a:lnTo>
                    <a:pt x="92" y="101"/>
                  </a:lnTo>
                  <a:lnTo>
                    <a:pt x="95" y="105"/>
                  </a:lnTo>
                  <a:lnTo>
                    <a:pt x="99" y="109"/>
                  </a:lnTo>
                  <a:lnTo>
                    <a:pt x="102" y="113"/>
                  </a:lnTo>
                  <a:lnTo>
                    <a:pt x="105" y="117"/>
                  </a:lnTo>
                  <a:lnTo>
                    <a:pt x="108" y="121"/>
                  </a:lnTo>
                  <a:lnTo>
                    <a:pt x="111" y="125"/>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71" name="Freeform 83"/>
            <p:cNvSpPr>
              <a:spLocks/>
            </p:cNvSpPr>
            <p:nvPr/>
          </p:nvSpPr>
          <p:spPr bwMode="auto">
            <a:xfrm>
              <a:off x="4445" y="1873"/>
              <a:ext cx="213" cy="290"/>
            </a:xfrm>
            <a:custGeom>
              <a:avLst/>
              <a:gdLst>
                <a:gd name="T0" fmla="*/ 0 w 111"/>
                <a:gd name="T1" fmla="*/ 0 h 151"/>
                <a:gd name="T2" fmla="*/ 3 w 111"/>
                <a:gd name="T3" fmla="*/ 4 h 151"/>
                <a:gd name="T4" fmla="*/ 7 w 111"/>
                <a:gd name="T5" fmla="*/ 8 h 151"/>
                <a:gd name="T6" fmla="*/ 10 w 111"/>
                <a:gd name="T7" fmla="*/ 12 h 151"/>
                <a:gd name="T8" fmla="*/ 13 w 111"/>
                <a:gd name="T9" fmla="*/ 16 h 151"/>
                <a:gd name="T10" fmla="*/ 16 w 111"/>
                <a:gd name="T11" fmla="*/ 20 h 151"/>
                <a:gd name="T12" fmla="*/ 19 w 111"/>
                <a:gd name="T13" fmla="*/ 24 h 151"/>
                <a:gd name="T14" fmla="*/ 22 w 111"/>
                <a:gd name="T15" fmla="*/ 28 h 151"/>
                <a:gd name="T16" fmla="*/ 26 w 111"/>
                <a:gd name="T17" fmla="*/ 32 h 151"/>
                <a:gd name="T18" fmla="*/ 29 w 111"/>
                <a:gd name="T19" fmla="*/ 36 h 151"/>
                <a:gd name="T20" fmla="*/ 32 w 111"/>
                <a:gd name="T21" fmla="*/ 40 h 151"/>
                <a:gd name="T22" fmla="*/ 35 w 111"/>
                <a:gd name="T23" fmla="*/ 44 h 151"/>
                <a:gd name="T24" fmla="*/ 38 w 111"/>
                <a:gd name="T25" fmla="*/ 49 h 151"/>
                <a:gd name="T26" fmla="*/ 42 w 111"/>
                <a:gd name="T27" fmla="*/ 53 h 151"/>
                <a:gd name="T28" fmla="*/ 45 w 111"/>
                <a:gd name="T29" fmla="*/ 57 h 151"/>
                <a:gd name="T30" fmla="*/ 48 w 111"/>
                <a:gd name="T31" fmla="*/ 61 h 151"/>
                <a:gd name="T32" fmla="*/ 51 w 111"/>
                <a:gd name="T33" fmla="*/ 66 h 151"/>
                <a:gd name="T34" fmla="*/ 54 w 111"/>
                <a:gd name="T35" fmla="*/ 70 h 151"/>
                <a:gd name="T36" fmla="*/ 57 w 111"/>
                <a:gd name="T37" fmla="*/ 74 h 151"/>
                <a:gd name="T38" fmla="*/ 61 w 111"/>
                <a:gd name="T39" fmla="*/ 79 h 151"/>
                <a:gd name="T40" fmla="*/ 64 w 111"/>
                <a:gd name="T41" fmla="*/ 83 h 151"/>
                <a:gd name="T42" fmla="*/ 67 w 111"/>
                <a:gd name="T43" fmla="*/ 87 h 151"/>
                <a:gd name="T44" fmla="*/ 70 w 111"/>
                <a:gd name="T45" fmla="*/ 92 h 151"/>
                <a:gd name="T46" fmla="*/ 73 w 111"/>
                <a:gd name="T47" fmla="*/ 96 h 151"/>
                <a:gd name="T48" fmla="*/ 76 w 111"/>
                <a:gd name="T49" fmla="*/ 101 h 151"/>
                <a:gd name="T50" fmla="*/ 80 w 111"/>
                <a:gd name="T51" fmla="*/ 105 h 151"/>
                <a:gd name="T52" fmla="*/ 83 w 111"/>
                <a:gd name="T53" fmla="*/ 110 h 151"/>
                <a:gd name="T54" fmla="*/ 86 w 111"/>
                <a:gd name="T55" fmla="*/ 114 h 151"/>
                <a:gd name="T56" fmla="*/ 89 w 111"/>
                <a:gd name="T57" fmla="*/ 119 h 151"/>
                <a:gd name="T58" fmla="*/ 92 w 111"/>
                <a:gd name="T59" fmla="*/ 123 h 151"/>
                <a:gd name="T60" fmla="*/ 95 w 111"/>
                <a:gd name="T61" fmla="*/ 128 h 151"/>
                <a:gd name="T62" fmla="*/ 99 w 111"/>
                <a:gd name="T63" fmla="*/ 133 h 151"/>
                <a:gd name="T64" fmla="*/ 102 w 111"/>
                <a:gd name="T65" fmla="*/ 137 h 151"/>
                <a:gd name="T66" fmla="*/ 105 w 111"/>
                <a:gd name="T67" fmla="*/ 142 h 151"/>
                <a:gd name="T68" fmla="*/ 108 w 111"/>
                <a:gd name="T69" fmla="*/ 147 h 151"/>
                <a:gd name="T70" fmla="*/ 111 w 111"/>
                <a:gd name="T7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51">
                  <a:moveTo>
                    <a:pt x="0" y="0"/>
                  </a:moveTo>
                  <a:lnTo>
                    <a:pt x="3" y="4"/>
                  </a:lnTo>
                  <a:lnTo>
                    <a:pt x="7" y="8"/>
                  </a:lnTo>
                  <a:lnTo>
                    <a:pt x="10" y="12"/>
                  </a:lnTo>
                  <a:lnTo>
                    <a:pt x="13" y="16"/>
                  </a:lnTo>
                  <a:lnTo>
                    <a:pt x="16" y="20"/>
                  </a:lnTo>
                  <a:lnTo>
                    <a:pt x="19" y="24"/>
                  </a:lnTo>
                  <a:lnTo>
                    <a:pt x="22" y="28"/>
                  </a:lnTo>
                  <a:lnTo>
                    <a:pt x="26" y="32"/>
                  </a:lnTo>
                  <a:lnTo>
                    <a:pt x="29" y="36"/>
                  </a:lnTo>
                  <a:lnTo>
                    <a:pt x="32" y="40"/>
                  </a:lnTo>
                  <a:lnTo>
                    <a:pt x="35" y="44"/>
                  </a:lnTo>
                  <a:lnTo>
                    <a:pt x="38" y="49"/>
                  </a:lnTo>
                  <a:lnTo>
                    <a:pt x="42" y="53"/>
                  </a:lnTo>
                  <a:lnTo>
                    <a:pt x="45" y="57"/>
                  </a:lnTo>
                  <a:lnTo>
                    <a:pt x="48" y="61"/>
                  </a:lnTo>
                  <a:lnTo>
                    <a:pt x="51" y="66"/>
                  </a:lnTo>
                  <a:lnTo>
                    <a:pt x="54" y="70"/>
                  </a:lnTo>
                  <a:lnTo>
                    <a:pt x="57" y="74"/>
                  </a:lnTo>
                  <a:lnTo>
                    <a:pt x="61" y="79"/>
                  </a:lnTo>
                  <a:lnTo>
                    <a:pt x="64" y="83"/>
                  </a:lnTo>
                  <a:lnTo>
                    <a:pt x="67" y="87"/>
                  </a:lnTo>
                  <a:lnTo>
                    <a:pt x="70" y="92"/>
                  </a:lnTo>
                  <a:lnTo>
                    <a:pt x="73" y="96"/>
                  </a:lnTo>
                  <a:lnTo>
                    <a:pt x="76" y="101"/>
                  </a:lnTo>
                  <a:lnTo>
                    <a:pt x="80" y="105"/>
                  </a:lnTo>
                  <a:lnTo>
                    <a:pt x="83" y="110"/>
                  </a:lnTo>
                  <a:lnTo>
                    <a:pt x="86" y="114"/>
                  </a:lnTo>
                  <a:lnTo>
                    <a:pt x="89" y="119"/>
                  </a:lnTo>
                  <a:lnTo>
                    <a:pt x="92" y="123"/>
                  </a:lnTo>
                  <a:lnTo>
                    <a:pt x="95" y="128"/>
                  </a:lnTo>
                  <a:lnTo>
                    <a:pt x="99" y="133"/>
                  </a:lnTo>
                  <a:lnTo>
                    <a:pt x="102" y="137"/>
                  </a:lnTo>
                  <a:lnTo>
                    <a:pt x="105" y="142"/>
                  </a:lnTo>
                  <a:lnTo>
                    <a:pt x="108" y="147"/>
                  </a:lnTo>
                  <a:lnTo>
                    <a:pt x="111" y="151"/>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72" name="Freeform 84"/>
            <p:cNvSpPr>
              <a:spLocks/>
            </p:cNvSpPr>
            <p:nvPr/>
          </p:nvSpPr>
          <p:spPr bwMode="auto">
            <a:xfrm>
              <a:off x="4658" y="2163"/>
              <a:ext cx="213" cy="344"/>
            </a:xfrm>
            <a:custGeom>
              <a:avLst/>
              <a:gdLst>
                <a:gd name="T0" fmla="*/ 0 w 111"/>
                <a:gd name="T1" fmla="*/ 0 h 179"/>
                <a:gd name="T2" fmla="*/ 3 w 111"/>
                <a:gd name="T3" fmla="*/ 5 h 179"/>
                <a:gd name="T4" fmla="*/ 7 w 111"/>
                <a:gd name="T5" fmla="*/ 10 h 179"/>
                <a:gd name="T6" fmla="*/ 10 w 111"/>
                <a:gd name="T7" fmla="*/ 15 h 179"/>
                <a:gd name="T8" fmla="*/ 13 w 111"/>
                <a:gd name="T9" fmla="*/ 19 h 179"/>
                <a:gd name="T10" fmla="*/ 16 w 111"/>
                <a:gd name="T11" fmla="*/ 24 h 179"/>
                <a:gd name="T12" fmla="*/ 19 w 111"/>
                <a:gd name="T13" fmla="*/ 29 h 179"/>
                <a:gd name="T14" fmla="*/ 22 w 111"/>
                <a:gd name="T15" fmla="*/ 34 h 179"/>
                <a:gd name="T16" fmla="*/ 26 w 111"/>
                <a:gd name="T17" fmla="*/ 39 h 179"/>
                <a:gd name="T18" fmla="*/ 29 w 111"/>
                <a:gd name="T19" fmla="*/ 44 h 179"/>
                <a:gd name="T20" fmla="*/ 32 w 111"/>
                <a:gd name="T21" fmla="*/ 49 h 179"/>
                <a:gd name="T22" fmla="*/ 35 w 111"/>
                <a:gd name="T23" fmla="*/ 54 h 179"/>
                <a:gd name="T24" fmla="*/ 38 w 111"/>
                <a:gd name="T25" fmla="*/ 59 h 179"/>
                <a:gd name="T26" fmla="*/ 42 w 111"/>
                <a:gd name="T27" fmla="*/ 64 h 179"/>
                <a:gd name="T28" fmla="*/ 45 w 111"/>
                <a:gd name="T29" fmla="*/ 69 h 179"/>
                <a:gd name="T30" fmla="*/ 48 w 111"/>
                <a:gd name="T31" fmla="*/ 74 h 179"/>
                <a:gd name="T32" fmla="*/ 51 w 111"/>
                <a:gd name="T33" fmla="*/ 79 h 179"/>
                <a:gd name="T34" fmla="*/ 54 w 111"/>
                <a:gd name="T35" fmla="*/ 84 h 179"/>
                <a:gd name="T36" fmla="*/ 57 w 111"/>
                <a:gd name="T37" fmla="*/ 89 h 179"/>
                <a:gd name="T38" fmla="*/ 61 w 111"/>
                <a:gd name="T39" fmla="*/ 94 h 179"/>
                <a:gd name="T40" fmla="*/ 64 w 111"/>
                <a:gd name="T41" fmla="*/ 99 h 179"/>
                <a:gd name="T42" fmla="*/ 67 w 111"/>
                <a:gd name="T43" fmla="*/ 104 h 179"/>
                <a:gd name="T44" fmla="*/ 70 w 111"/>
                <a:gd name="T45" fmla="*/ 110 h 179"/>
                <a:gd name="T46" fmla="*/ 73 w 111"/>
                <a:gd name="T47" fmla="*/ 115 h 179"/>
                <a:gd name="T48" fmla="*/ 76 w 111"/>
                <a:gd name="T49" fmla="*/ 120 h 179"/>
                <a:gd name="T50" fmla="*/ 80 w 111"/>
                <a:gd name="T51" fmla="*/ 125 h 179"/>
                <a:gd name="T52" fmla="*/ 83 w 111"/>
                <a:gd name="T53" fmla="*/ 131 h 179"/>
                <a:gd name="T54" fmla="*/ 86 w 111"/>
                <a:gd name="T55" fmla="*/ 136 h 179"/>
                <a:gd name="T56" fmla="*/ 89 w 111"/>
                <a:gd name="T57" fmla="*/ 141 h 179"/>
                <a:gd name="T58" fmla="*/ 92 w 111"/>
                <a:gd name="T59" fmla="*/ 147 h 179"/>
                <a:gd name="T60" fmla="*/ 95 w 111"/>
                <a:gd name="T61" fmla="*/ 152 h 179"/>
                <a:gd name="T62" fmla="*/ 99 w 111"/>
                <a:gd name="T63" fmla="*/ 157 h 179"/>
                <a:gd name="T64" fmla="*/ 102 w 111"/>
                <a:gd name="T65" fmla="*/ 163 h 179"/>
                <a:gd name="T66" fmla="*/ 105 w 111"/>
                <a:gd name="T67" fmla="*/ 168 h 179"/>
                <a:gd name="T68" fmla="*/ 108 w 111"/>
                <a:gd name="T69" fmla="*/ 174 h 179"/>
                <a:gd name="T70" fmla="*/ 111 w 111"/>
                <a:gd name="T7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9">
                  <a:moveTo>
                    <a:pt x="0" y="0"/>
                  </a:moveTo>
                  <a:lnTo>
                    <a:pt x="3" y="5"/>
                  </a:lnTo>
                  <a:lnTo>
                    <a:pt x="7" y="10"/>
                  </a:lnTo>
                  <a:lnTo>
                    <a:pt x="10" y="15"/>
                  </a:lnTo>
                  <a:lnTo>
                    <a:pt x="13" y="19"/>
                  </a:lnTo>
                  <a:lnTo>
                    <a:pt x="16" y="24"/>
                  </a:lnTo>
                  <a:lnTo>
                    <a:pt x="19" y="29"/>
                  </a:lnTo>
                  <a:lnTo>
                    <a:pt x="22" y="34"/>
                  </a:lnTo>
                  <a:lnTo>
                    <a:pt x="26" y="39"/>
                  </a:lnTo>
                  <a:lnTo>
                    <a:pt x="29" y="44"/>
                  </a:lnTo>
                  <a:lnTo>
                    <a:pt x="32" y="49"/>
                  </a:lnTo>
                  <a:lnTo>
                    <a:pt x="35" y="54"/>
                  </a:lnTo>
                  <a:lnTo>
                    <a:pt x="38" y="59"/>
                  </a:lnTo>
                  <a:lnTo>
                    <a:pt x="42" y="64"/>
                  </a:lnTo>
                  <a:lnTo>
                    <a:pt x="45" y="69"/>
                  </a:lnTo>
                  <a:lnTo>
                    <a:pt x="48" y="74"/>
                  </a:lnTo>
                  <a:lnTo>
                    <a:pt x="51" y="79"/>
                  </a:lnTo>
                  <a:lnTo>
                    <a:pt x="54" y="84"/>
                  </a:lnTo>
                  <a:lnTo>
                    <a:pt x="57" y="89"/>
                  </a:lnTo>
                  <a:lnTo>
                    <a:pt x="61" y="94"/>
                  </a:lnTo>
                  <a:lnTo>
                    <a:pt x="64" y="99"/>
                  </a:lnTo>
                  <a:lnTo>
                    <a:pt x="67" y="104"/>
                  </a:lnTo>
                  <a:lnTo>
                    <a:pt x="70" y="110"/>
                  </a:lnTo>
                  <a:lnTo>
                    <a:pt x="73" y="115"/>
                  </a:lnTo>
                  <a:lnTo>
                    <a:pt x="76" y="120"/>
                  </a:lnTo>
                  <a:lnTo>
                    <a:pt x="80" y="125"/>
                  </a:lnTo>
                  <a:lnTo>
                    <a:pt x="83" y="131"/>
                  </a:lnTo>
                  <a:lnTo>
                    <a:pt x="86" y="136"/>
                  </a:lnTo>
                  <a:lnTo>
                    <a:pt x="89" y="141"/>
                  </a:lnTo>
                  <a:lnTo>
                    <a:pt x="92" y="147"/>
                  </a:lnTo>
                  <a:lnTo>
                    <a:pt x="95" y="152"/>
                  </a:lnTo>
                  <a:lnTo>
                    <a:pt x="99" y="157"/>
                  </a:lnTo>
                  <a:lnTo>
                    <a:pt x="102" y="163"/>
                  </a:lnTo>
                  <a:lnTo>
                    <a:pt x="105" y="168"/>
                  </a:lnTo>
                  <a:lnTo>
                    <a:pt x="108" y="174"/>
                  </a:lnTo>
                  <a:lnTo>
                    <a:pt x="111" y="179"/>
                  </a:lnTo>
                </a:path>
              </a:pathLst>
            </a:custGeom>
            <a:noFill/>
            <a:ln w="127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a:p>
          </p:txBody>
        </p:sp>
        <p:sp>
          <p:nvSpPr>
            <p:cNvPr id="754773" name="Rectangle 85"/>
            <p:cNvSpPr>
              <a:spLocks noChangeArrowheads="1"/>
            </p:cNvSpPr>
            <p:nvPr/>
          </p:nvSpPr>
          <p:spPr bwMode="auto">
            <a:xfrm>
              <a:off x="538" y="3242"/>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a:t>
              </a:r>
              <a:endParaRPr lang="en-US" sz="2400">
                <a:latin typeface="Tahoma" pitchFamily="34" charset="0"/>
              </a:endParaRPr>
            </a:p>
          </p:txBody>
        </p:sp>
        <p:sp>
          <p:nvSpPr>
            <p:cNvPr id="754774" name="Rectangle 86"/>
            <p:cNvSpPr>
              <a:spLocks noChangeArrowheads="1"/>
            </p:cNvSpPr>
            <p:nvPr/>
          </p:nvSpPr>
          <p:spPr bwMode="auto">
            <a:xfrm>
              <a:off x="398" y="2981"/>
              <a:ext cx="21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0.05</a:t>
              </a:r>
              <a:endParaRPr lang="en-US" sz="2400">
                <a:latin typeface="Tahoma" pitchFamily="34" charset="0"/>
              </a:endParaRPr>
            </a:p>
          </p:txBody>
        </p:sp>
        <p:sp>
          <p:nvSpPr>
            <p:cNvPr id="754775" name="Rectangle 87"/>
            <p:cNvSpPr>
              <a:spLocks noChangeArrowheads="1"/>
            </p:cNvSpPr>
            <p:nvPr/>
          </p:nvSpPr>
          <p:spPr bwMode="auto">
            <a:xfrm>
              <a:off x="453" y="2720"/>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0.1</a:t>
              </a:r>
              <a:endParaRPr lang="en-US" sz="2400">
                <a:latin typeface="Tahoma" pitchFamily="34" charset="0"/>
              </a:endParaRPr>
            </a:p>
          </p:txBody>
        </p:sp>
        <p:sp>
          <p:nvSpPr>
            <p:cNvPr id="754776" name="Rectangle 88"/>
            <p:cNvSpPr>
              <a:spLocks noChangeArrowheads="1"/>
            </p:cNvSpPr>
            <p:nvPr/>
          </p:nvSpPr>
          <p:spPr bwMode="auto">
            <a:xfrm>
              <a:off x="398" y="2461"/>
              <a:ext cx="21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0.15</a:t>
              </a:r>
              <a:endParaRPr lang="en-US" sz="2400">
                <a:latin typeface="Tahoma" pitchFamily="34" charset="0"/>
              </a:endParaRPr>
            </a:p>
          </p:txBody>
        </p:sp>
        <p:sp>
          <p:nvSpPr>
            <p:cNvPr id="754777" name="Rectangle 89"/>
            <p:cNvSpPr>
              <a:spLocks noChangeArrowheads="1"/>
            </p:cNvSpPr>
            <p:nvPr/>
          </p:nvSpPr>
          <p:spPr bwMode="auto">
            <a:xfrm>
              <a:off x="453" y="2200"/>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0.2</a:t>
              </a:r>
              <a:endParaRPr lang="en-US" sz="2400">
                <a:latin typeface="Tahoma" pitchFamily="34" charset="0"/>
              </a:endParaRPr>
            </a:p>
          </p:txBody>
        </p:sp>
        <p:sp>
          <p:nvSpPr>
            <p:cNvPr id="754778" name="Rectangle 90"/>
            <p:cNvSpPr>
              <a:spLocks noChangeArrowheads="1"/>
            </p:cNvSpPr>
            <p:nvPr/>
          </p:nvSpPr>
          <p:spPr bwMode="auto">
            <a:xfrm>
              <a:off x="398" y="1939"/>
              <a:ext cx="21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0.25</a:t>
              </a:r>
              <a:endParaRPr lang="en-US" sz="2400">
                <a:latin typeface="Tahoma" pitchFamily="34" charset="0"/>
              </a:endParaRPr>
            </a:p>
          </p:txBody>
        </p:sp>
        <p:sp>
          <p:nvSpPr>
            <p:cNvPr id="754779" name="Rectangle 91"/>
            <p:cNvSpPr>
              <a:spLocks noChangeArrowheads="1"/>
            </p:cNvSpPr>
            <p:nvPr/>
          </p:nvSpPr>
          <p:spPr bwMode="auto">
            <a:xfrm>
              <a:off x="453" y="1678"/>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0.3</a:t>
              </a:r>
              <a:endParaRPr lang="en-US" sz="2400">
                <a:latin typeface="Tahoma" pitchFamily="34" charset="0"/>
              </a:endParaRPr>
            </a:p>
          </p:txBody>
        </p:sp>
        <p:sp>
          <p:nvSpPr>
            <p:cNvPr id="754780" name="Rectangle 92"/>
            <p:cNvSpPr>
              <a:spLocks noChangeArrowheads="1"/>
            </p:cNvSpPr>
            <p:nvPr/>
          </p:nvSpPr>
          <p:spPr bwMode="auto">
            <a:xfrm>
              <a:off x="398" y="1417"/>
              <a:ext cx="21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0.35</a:t>
              </a:r>
              <a:endParaRPr lang="en-US" sz="2400">
                <a:latin typeface="Tahoma" pitchFamily="34" charset="0"/>
              </a:endParaRPr>
            </a:p>
          </p:txBody>
        </p:sp>
        <p:sp>
          <p:nvSpPr>
            <p:cNvPr id="754781" name="Rectangle 93"/>
            <p:cNvSpPr>
              <a:spLocks noChangeArrowheads="1"/>
            </p:cNvSpPr>
            <p:nvPr/>
          </p:nvSpPr>
          <p:spPr bwMode="auto">
            <a:xfrm>
              <a:off x="453" y="1157"/>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0.4</a:t>
              </a:r>
              <a:endParaRPr lang="en-US" sz="2400">
                <a:latin typeface="Tahoma" pitchFamily="34" charset="0"/>
              </a:endParaRPr>
            </a:p>
          </p:txBody>
        </p:sp>
        <p:sp>
          <p:nvSpPr>
            <p:cNvPr id="754782" name="Rectangle 94"/>
            <p:cNvSpPr>
              <a:spLocks noChangeArrowheads="1"/>
            </p:cNvSpPr>
            <p:nvPr/>
          </p:nvSpPr>
          <p:spPr bwMode="auto">
            <a:xfrm>
              <a:off x="398" y="896"/>
              <a:ext cx="21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0.45</a:t>
              </a:r>
              <a:endParaRPr lang="en-US" sz="2400">
                <a:latin typeface="Tahoma" pitchFamily="34" charset="0"/>
              </a:endParaRPr>
            </a:p>
          </p:txBody>
        </p:sp>
        <p:sp>
          <p:nvSpPr>
            <p:cNvPr id="754783" name="Rectangle 95"/>
            <p:cNvSpPr>
              <a:spLocks noChangeArrowheads="1"/>
            </p:cNvSpPr>
            <p:nvPr/>
          </p:nvSpPr>
          <p:spPr bwMode="auto">
            <a:xfrm>
              <a:off x="453" y="635"/>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0.5</a:t>
              </a:r>
              <a:endParaRPr lang="en-US" sz="2400">
                <a:latin typeface="Tahoma" pitchFamily="34" charset="0"/>
              </a:endParaRPr>
            </a:p>
          </p:txBody>
        </p:sp>
        <p:sp>
          <p:nvSpPr>
            <p:cNvPr id="754784" name="Rectangle 96"/>
            <p:cNvSpPr>
              <a:spLocks noChangeArrowheads="1"/>
            </p:cNvSpPr>
            <p:nvPr/>
          </p:nvSpPr>
          <p:spPr bwMode="auto">
            <a:xfrm>
              <a:off x="651" y="3407"/>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3</a:t>
              </a:r>
              <a:endParaRPr lang="en-US" sz="2400">
                <a:latin typeface="Tahoma" pitchFamily="34" charset="0"/>
              </a:endParaRPr>
            </a:p>
          </p:txBody>
        </p:sp>
        <p:sp>
          <p:nvSpPr>
            <p:cNvPr id="754785" name="Rectangle 97"/>
            <p:cNvSpPr>
              <a:spLocks noChangeArrowheads="1"/>
            </p:cNvSpPr>
            <p:nvPr/>
          </p:nvSpPr>
          <p:spPr bwMode="auto">
            <a:xfrm>
              <a:off x="1041" y="3407"/>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3.5</a:t>
              </a:r>
              <a:endParaRPr lang="en-US" sz="2400">
                <a:latin typeface="Tahoma" pitchFamily="34" charset="0"/>
              </a:endParaRPr>
            </a:p>
          </p:txBody>
        </p:sp>
        <p:sp>
          <p:nvSpPr>
            <p:cNvPr id="754786" name="Rectangle 98"/>
            <p:cNvSpPr>
              <a:spLocks noChangeArrowheads="1"/>
            </p:cNvSpPr>
            <p:nvPr/>
          </p:nvSpPr>
          <p:spPr bwMode="auto">
            <a:xfrm>
              <a:off x="1515" y="3407"/>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4</a:t>
              </a:r>
              <a:endParaRPr lang="en-US" sz="2400">
                <a:latin typeface="Tahoma" pitchFamily="34" charset="0"/>
              </a:endParaRPr>
            </a:p>
          </p:txBody>
        </p:sp>
        <p:sp>
          <p:nvSpPr>
            <p:cNvPr id="754787" name="Rectangle 99"/>
            <p:cNvSpPr>
              <a:spLocks noChangeArrowheads="1"/>
            </p:cNvSpPr>
            <p:nvPr/>
          </p:nvSpPr>
          <p:spPr bwMode="auto">
            <a:xfrm>
              <a:off x="1907" y="3407"/>
              <a:ext cx="156"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4.5</a:t>
              </a:r>
              <a:endParaRPr lang="en-US" sz="2400">
                <a:latin typeface="Tahoma" pitchFamily="34" charset="0"/>
              </a:endParaRPr>
            </a:p>
          </p:txBody>
        </p:sp>
        <p:sp>
          <p:nvSpPr>
            <p:cNvPr id="754788" name="Rectangle 100"/>
            <p:cNvSpPr>
              <a:spLocks noChangeArrowheads="1"/>
            </p:cNvSpPr>
            <p:nvPr/>
          </p:nvSpPr>
          <p:spPr bwMode="auto">
            <a:xfrm>
              <a:off x="2381" y="3407"/>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5</a:t>
              </a:r>
              <a:endParaRPr lang="en-US" sz="2400">
                <a:latin typeface="Tahoma" pitchFamily="34" charset="0"/>
              </a:endParaRPr>
            </a:p>
          </p:txBody>
        </p:sp>
        <p:sp>
          <p:nvSpPr>
            <p:cNvPr id="754789" name="Rectangle 101"/>
            <p:cNvSpPr>
              <a:spLocks noChangeArrowheads="1"/>
            </p:cNvSpPr>
            <p:nvPr/>
          </p:nvSpPr>
          <p:spPr bwMode="auto">
            <a:xfrm>
              <a:off x="2771" y="3407"/>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5.5</a:t>
              </a:r>
              <a:endParaRPr lang="en-US" sz="2400">
                <a:latin typeface="Tahoma" pitchFamily="34" charset="0"/>
              </a:endParaRPr>
            </a:p>
          </p:txBody>
        </p:sp>
        <p:sp>
          <p:nvSpPr>
            <p:cNvPr id="754790" name="Rectangle 102"/>
            <p:cNvSpPr>
              <a:spLocks noChangeArrowheads="1"/>
            </p:cNvSpPr>
            <p:nvPr/>
          </p:nvSpPr>
          <p:spPr bwMode="auto">
            <a:xfrm>
              <a:off x="3245" y="3407"/>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6</a:t>
              </a:r>
              <a:endParaRPr lang="en-US" sz="2400">
                <a:latin typeface="Tahoma" pitchFamily="34" charset="0"/>
              </a:endParaRPr>
            </a:p>
          </p:txBody>
        </p:sp>
        <p:sp>
          <p:nvSpPr>
            <p:cNvPr id="754791" name="Rectangle 103"/>
            <p:cNvSpPr>
              <a:spLocks noChangeArrowheads="1"/>
            </p:cNvSpPr>
            <p:nvPr/>
          </p:nvSpPr>
          <p:spPr bwMode="auto">
            <a:xfrm>
              <a:off x="3635" y="3407"/>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6.5</a:t>
              </a:r>
              <a:endParaRPr lang="en-US" sz="2400">
                <a:latin typeface="Tahoma" pitchFamily="34" charset="0"/>
              </a:endParaRPr>
            </a:p>
          </p:txBody>
        </p:sp>
        <p:sp>
          <p:nvSpPr>
            <p:cNvPr id="754792" name="Rectangle 104"/>
            <p:cNvSpPr>
              <a:spLocks noChangeArrowheads="1"/>
            </p:cNvSpPr>
            <p:nvPr/>
          </p:nvSpPr>
          <p:spPr bwMode="auto">
            <a:xfrm>
              <a:off x="4109" y="3407"/>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7</a:t>
              </a:r>
              <a:endParaRPr lang="en-US" sz="2400">
                <a:latin typeface="Tahoma" pitchFamily="34" charset="0"/>
              </a:endParaRPr>
            </a:p>
          </p:txBody>
        </p:sp>
        <p:sp>
          <p:nvSpPr>
            <p:cNvPr id="754793" name="Rectangle 105"/>
            <p:cNvSpPr>
              <a:spLocks noChangeArrowheads="1"/>
            </p:cNvSpPr>
            <p:nvPr/>
          </p:nvSpPr>
          <p:spPr bwMode="auto">
            <a:xfrm>
              <a:off x="4500" y="3407"/>
              <a:ext cx="149"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7.5</a:t>
              </a:r>
              <a:endParaRPr lang="en-US" sz="2400">
                <a:latin typeface="Tahoma" pitchFamily="34" charset="0"/>
              </a:endParaRPr>
            </a:p>
          </p:txBody>
        </p:sp>
        <p:sp>
          <p:nvSpPr>
            <p:cNvPr id="754794" name="Rectangle 106"/>
            <p:cNvSpPr>
              <a:spLocks noChangeArrowheads="1"/>
            </p:cNvSpPr>
            <p:nvPr/>
          </p:nvSpPr>
          <p:spPr bwMode="auto">
            <a:xfrm>
              <a:off x="4975" y="3407"/>
              <a:ext cx="62"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8</a:t>
              </a:r>
              <a:endParaRPr lang="en-US" sz="2400">
                <a:latin typeface="Tahoma" pitchFamily="34" charset="0"/>
              </a:endParaRPr>
            </a:p>
          </p:txBody>
        </p:sp>
        <p:sp>
          <p:nvSpPr>
            <p:cNvPr id="754795" name="Rectangle 107"/>
            <p:cNvSpPr>
              <a:spLocks noChangeArrowheads="1"/>
            </p:cNvSpPr>
            <p:nvPr/>
          </p:nvSpPr>
          <p:spPr bwMode="auto">
            <a:xfrm>
              <a:off x="5364" y="3407"/>
              <a:ext cx="158"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ahoma" pitchFamily="34" charset="0"/>
                </a:rPr>
                <a:t>8.5</a:t>
              </a:r>
              <a:endParaRPr lang="en-US" sz="2400">
                <a:latin typeface="Tahoma" pitchFamily="34" charset="0"/>
              </a:endParaRPr>
            </a:p>
          </p:txBody>
        </p:sp>
        <p:sp>
          <p:nvSpPr>
            <p:cNvPr id="754796" name="Rectangle 108"/>
            <p:cNvSpPr>
              <a:spLocks noChangeArrowheads="1"/>
            </p:cNvSpPr>
            <p:nvPr/>
          </p:nvSpPr>
          <p:spPr bwMode="auto">
            <a:xfrm>
              <a:off x="2863" y="3592"/>
              <a:ext cx="579"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dirty="0">
                  <a:solidFill>
                    <a:schemeClr val="bg1">
                      <a:lumMod val="50000"/>
                    </a:schemeClr>
                  </a:solidFill>
                  <a:latin typeface="+mn-lt"/>
                </a:rPr>
                <a:t>Final pH</a:t>
              </a:r>
            </a:p>
          </p:txBody>
        </p:sp>
        <p:sp>
          <p:nvSpPr>
            <p:cNvPr id="754797" name="Rectangle 109"/>
            <p:cNvSpPr>
              <a:spLocks noChangeArrowheads="1"/>
            </p:cNvSpPr>
            <p:nvPr/>
          </p:nvSpPr>
          <p:spPr bwMode="auto">
            <a:xfrm rot="16200000">
              <a:off x="-157" y="2157"/>
              <a:ext cx="86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a:solidFill>
                    <a:schemeClr val="bg1">
                      <a:lumMod val="50000"/>
                    </a:schemeClr>
                  </a:solidFill>
                  <a:latin typeface="+mn-lt"/>
                </a:rPr>
                <a:t>Growth Rate</a:t>
              </a:r>
            </a:p>
          </p:txBody>
        </p:sp>
        <p:sp>
          <p:nvSpPr>
            <p:cNvPr id="754798" name="Text Box 110"/>
            <p:cNvSpPr txBox="1">
              <a:spLocks noChangeArrowheads="1"/>
            </p:cNvSpPr>
            <p:nvPr/>
          </p:nvSpPr>
          <p:spPr bwMode="auto">
            <a:xfrm>
              <a:off x="854" y="1028"/>
              <a:ext cx="1802"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2700000" algn="ctr" rotWithShape="0">
                      <a:schemeClr val="tx2"/>
                    </a:outerShdw>
                  </a:effectLst>
                </a14:hiddenEffects>
              </a:ext>
            </a:extLst>
          </p:spPr>
          <p:txBody>
            <a:bodyPr wrap="none">
              <a:spAutoFit/>
            </a:bodyPr>
            <a:lstStyle/>
            <a:p>
              <a:pPr eaLnBrk="0" hangingPunct="0"/>
              <a:r>
                <a:rPr lang="en-US" dirty="0">
                  <a:solidFill>
                    <a:schemeClr val="bg1">
                      <a:lumMod val="50000"/>
                    </a:schemeClr>
                  </a:solidFill>
                  <a:latin typeface="+mn-lt"/>
                </a:rPr>
                <a:t>50% of growth retained </a:t>
              </a:r>
            </a:p>
            <a:p>
              <a:pPr eaLnBrk="0" hangingPunct="0"/>
              <a:r>
                <a:rPr lang="en-US" dirty="0">
                  <a:solidFill>
                    <a:schemeClr val="bg1">
                      <a:lumMod val="50000"/>
                    </a:schemeClr>
                  </a:solidFill>
                  <a:latin typeface="+mn-lt"/>
                </a:rPr>
                <a:t>at pH 4.5</a:t>
              </a:r>
            </a:p>
          </p:txBody>
        </p:sp>
        <p:sp>
          <p:nvSpPr>
            <p:cNvPr id="754799" name="Line 111"/>
            <p:cNvSpPr>
              <a:spLocks noChangeShapeType="1"/>
            </p:cNvSpPr>
            <p:nvPr/>
          </p:nvSpPr>
          <p:spPr bwMode="auto">
            <a:xfrm>
              <a:off x="1632" y="1344"/>
              <a:ext cx="336" cy="48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sp>
        <p:nvSpPr>
          <p:cNvPr id="113" name="Title 1"/>
          <p:cNvSpPr txBox="1">
            <a:spLocks/>
          </p:cNvSpPr>
          <p:nvPr/>
        </p:nvSpPr>
        <p:spPr>
          <a:xfrm>
            <a:off x="457200" y="386408"/>
            <a:ext cx="8229600" cy="882352"/>
          </a:xfrm>
          <a:prstGeom prst="rect">
            <a:avLst/>
          </a:prstGeom>
        </p:spPr>
        <p:txBody>
          <a:bodyPr/>
          <a:lstStyle>
            <a:lvl1pPr algn="l" defTabSz="457200" rtl="0" eaLnBrk="1" fontAlgn="base" hangingPunct="1">
              <a:spcBef>
                <a:spcPct val="0"/>
              </a:spcBef>
              <a:spcAft>
                <a:spcPct val="0"/>
              </a:spcAft>
              <a:defRPr sz="3200" b="1" kern="1200">
                <a:solidFill>
                  <a:srgbClr val="00AAF0"/>
                </a:solidFill>
                <a:latin typeface="Lucida Sans Unicode"/>
                <a:ea typeface="ヒラギノ角ゴ Pro W3" charset="-128"/>
                <a:cs typeface="Lucida Sans Unicode"/>
              </a:defRPr>
            </a:lvl1pPr>
            <a:lvl2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2pPr>
            <a:lvl3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3pPr>
            <a:lvl4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4pPr>
            <a:lvl5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5pPr>
            <a:lvl6pPr marL="4572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6pPr>
            <a:lvl7pPr marL="9144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7pPr>
            <a:lvl8pPr marL="13716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8pPr>
            <a:lvl9pPr marL="18288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9pPr>
          </a:lstStyle>
          <a:p>
            <a:r>
              <a:rPr lang="en-US" sz="2800" dirty="0" smtClean="0"/>
              <a:t>GTS Plus growth rate as a function of pH</a:t>
            </a:r>
            <a:endParaRPr lang="nl-NL" sz="2800"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8" name="Rectangle 12"/>
          <p:cNvSpPr>
            <a:spLocks noChangeArrowheads="1"/>
          </p:cNvSpPr>
          <p:nvPr/>
        </p:nvSpPr>
        <p:spPr bwMode="auto">
          <a:xfrm>
            <a:off x="5901104" y="6162467"/>
            <a:ext cx="184731" cy="338554"/>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nl-NL" sz="1600">
              <a:solidFill>
                <a:schemeClr val="bg1">
                  <a:lumMod val="50000"/>
                </a:schemeClr>
              </a:solidFill>
              <a:latin typeface="+mn-lt"/>
            </a:endParaRPr>
          </a:p>
        </p:txBody>
      </p:sp>
      <p:sp>
        <p:nvSpPr>
          <p:cNvPr id="756738" name="Rectangle 2"/>
          <p:cNvSpPr>
            <a:spLocks noGrp="1" noChangeArrowheads="1"/>
          </p:cNvSpPr>
          <p:nvPr>
            <p:ph type="title"/>
          </p:nvPr>
        </p:nvSpPr>
        <p:spPr>
          <a:xfrm>
            <a:off x="457200" y="44624"/>
            <a:ext cx="8229600" cy="882352"/>
          </a:xfrm>
        </p:spPr>
        <p:txBody>
          <a:bodyPr/>
          <a:lstStyle/>
          <a:p>
            <a:r>
              <a:rPr lang="en-US" dirty="0" smtClean="0"/>
              <a:t>Odor Control: </a:t>
            </a:r>
            <a:endParaRPr lang="en-US" dirty="0"/>
          </a:p>
        </p:txBody>
      </p:sp>
      <p:graphicFrame>
        <p:nvGraphicFramePr>
          <p:cNvPr id="756739" name="Object 3"/>
          <p:cNvGraphicFramePr>
            <a:graphicFrameLocks noChangeAspect="1"/>
          </p:cNvGraphicFramePr>
          <p:nvPr>
            <p:extLst>
              <p:ext uri="{D42A27DB-BD31-4B8C-83A1-F6EECF244321}">
                <p14:modId xmlns:p14="http://schemas.microsoft.com/office/powerpoint/2010/main" xmlns="" val="2872912728"/>
              </p:ext>
            </p:extLst>
          </p:nvPr>
        </p:nvGraphicFramePr>
        <p:xfrm>
          <a:off x="598488" y="2268538"/>
          <a:ext cx="6469062" cy="4522787"/>
        </p:xfrm>
        <a:graphic>
          <a:graphicData uri="http://schemas.openxmlformats.org/presentationml/2006/ole">
            <p:oleObj spid="_x0000_s115751" name="Worksheet" r:id="rId4" imgW="8677084" imgH="5667280" progId="Excel.Sheet.8">
              <p:embed/>
            </p:oleObj>
          </a:graphicData>
        </a:graphic>
      </p:graphicFrame>
      <p:sp>
        <p:nvSpPr>
          <p:cNvPr id="756740" name="Text Box 4"/>
          <p:cNvSpPr txBox="1">
            <a:spLocks noChangeArrowheads="1"/>
          </p:cNvSpPr>
          <p:nvPr/>
        </p:nvSpPr>
        <p:spPr bwMode="auto">
          <a:xfrm>
            <a:off x="6863862" y="2849563"/>
            <a:ext cx="1447800" cy="338554"/>
          </a:xfrm>
          <a:prstGeom prst="rect">
            <a:avLst/>
          </a:prstGeom>
          <a:noFill/>
          <a:ln>
            <a:noFill/>
          </a:ln>
          <a:effectLst/>
          <a:extLst>
            <a:ext uri="{909E8E84-426E-40DD-AFC4-6F175D3DCCD1}">
              <a14:hiddenFill xmlns:a14="http://schemas.microsoft.com/office/drawing/2010/main" xmlns="">
                <a:solidFill>
                  <a:srgbClr val="99CCFF">
                    <a:alpha val="50000"/>
                  </a:srgb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dirty="0">
                <a:solidFill>
                  <a:schemeClr val="bg1">
                    <a:lumMod val="50000"/>
                  </a:schemeClr>
                </a:solidFill>
                <a:latin typeface="+mn-lt"/>
              </a:rPr>
              <a:t>Palmitic </a:t>
            </a:r>
          </a:p>
        </p:txBody>
      </p:sp>
      <p:sp>
        <p:nvSpPr>
          <p:cNvPr id="756741" name="Text Box 5"/>
          <p:cNvSpPr txBox="1">
            <a:spLocks noChangeArrowheads="1"/>
          </p:cNvSpPr>
          <p:nvPr/>
        </p:nvSpPr>
        <p:spPr bwMode="auto">
          <a:xfrm>
            <a:off x="6863862" y="3611564"/>
            <a:ext cx="1447800" cy="338554"/>
          </a:xfrm>
          <a:prstGeom prst="rect">
            <a:avLst/>
          </a:prstGeom>
          <a:noFill/>
          <a:ln>
            <a:noFill/>
          </a:ln>
          <a:effectLst/>
          <a:extLst>
            <a:ext uri="{909E8E84-426E-40DD-AFC4-6F175D3DCCD1}">
              <a14:hiddenFill xmlns:a14="http://schemas.microsoft.com/office/drawing/2010/main" xmlns="">
                <a:solidFill>
                  <a:srgbClr val="99CCFF">
                    <a:alpha val="50000"/>
                  </a:srgb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a:solidFill>
                  <a:schemeClr val="bg1">
                    <a:lumMod val="50000"/>
                  </a:schemeClr>
                </a:solidFill>
                <a:latin typeface="+mn-lt"/>
              </a:rPr>
              <a:t>Valeric</a:t>
            </a:r>
          </a:p>
        </p:txBody>
      </p:sp>
      <p:sp>
        <p:nvSpPr>
          <p:cNvPr id="756742" name="Text Box 6"/>
          <p:cNvSpPr txBox="1">
            <a:spLocks noChangeArrowheads="1"/>
          </p:cNvSpPr>
          <p:nvPr/>
        </p:nvSpPr>
        <p:spPr bwMode="auto">
          <a:xfrm>
            <a:off x="6787662" y="3840163"/>
            <a:ext cx="1447800" cy="338554"/>
          </a:xfrm>
          <a:prstGeom prst="rect">
            <a:avLst/>
          </a:prstGeom>
          <a:noFill/>
          <a:ln>
            <a:noFill/>
          </a:ln>
          <a:effectLst/>
          <a:extLst>
            <a:ext uri="{909E8E84-426E-40DD-AFC4-6F175D3DCCD1}">
              <a14:hiddenFill xmlns:a14="http://schemas.microsoft.com/office/drawing/2010/main" xmlns="">
                <a:solidFill>
                  <a:srgbClr val="99CCFF">
                    <a:alpha val="50000"/>
                  </a:srgb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a:solidFill>
                  <a:schemeClr val="bg1">
                    <a:lumMod val="50000"/>
                  </a:schemeClr>
                </a:solidFill>
                <a:latin typeface="+mn-lt"/>
              </a:rPr>
              <a:t> Butyric </a:t>
            </a:r>
          </a:p>
        </p:txBody>
      </p:sp>
      <p:sp>
        <p:nvSpPr>
          <p:cNvPr id="756743" name="Text Box 7"/>
          <p:cNvSpPr txBox="1">
            <a:spLocks noChangeArrowheads="1"/>
          </p:cNvSpPr>
          <p:nvPr/>
        </p:nvSpPr>
        <p:spPr bwMode="auto">
          <a:xfrm>
            <a:off x="6863862" y="4373564"/>
            <a:ext cx="1447800" cy="338554"/>
          </a:xfrm>
          <a:prstGeom prst="rect">
            <a:avLst/>
          </a:prstGeom>
          <a:noFill/>
          <a:ln>
            <a:noFill/>
          </a:ln>
          <a:effectLst/>
          <a:extLst>
            <a:ext uri="{909E8E84-426E-40DD-AFC4-6F175D3DCCD1}">
              <a14:hiddenFill xmlns:a14="http://schemas.microsoft.com/office/drawing/2010/main" xmlns="">
                <a:solidFill>
                  <a:srgbClr val="99CCFF">
                    <a:alpha val="50000"/>
                  </a:srgb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a:solidFill>
                  <a:schemeClr val="bg1">
                    <a:lumMod val="50000"/>
                  </a:schemeClr>
                </a:solidFill>
                <a:latin typeface="+mn-lt"/>
              </a:rPr>
              <a:t>Acetic</a:t>
            </a:r>
          </a:p>
        </p:txBody>
      </p:sp>
      <p:sp>
        <p:nvSpPr>
          <p:cNvPr id="756744" name="Text Box 8"/>
          <p:cNvSpPr txBox="1">
            <a:spLocks noChangeArrowheads="1"/>
          </p:cNvSpPr>
          <p:nvPr/>
        </p:nvSpPr>
        <p:spPr bwMode="auto">
          <a:xfrm>
            <a:off x="6863862" y="4602163"/>
            <a:ext cx="1447800" cy="338554"/>
          </a:xfrm>
          <a:prstGeom prst="rect">
            <a:avLst/>
          </a:prstGeom>
          <a:noFill/>
          <a:ln>
            <a:noFill/>
          </a:ln>
          <a:effectLst/>
          <a:extLst>
            <a:ext uri="{909E8E84-426E-40DD-AFC4-6F175D3DCCD1}">
              <a14:hiddenFill xmlns:a14="http://schemas.microsoft.com/office/drawing/2010/main" xmlns="">
                <a:solidFill>
                  <a:srgbClr val="99CCFF">
                    <a:alpha val="50000"/>
                  </a:srgb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a:solidFill>
                  <a:schemeClr val="bg1">
                    <a:lumMod val="50000"/>
                  </a:schemeClr>
                </a:solidFill>
                <a:latin typeface="+mn-lt"/>
              </a:rPr>
              <a:t>Stearic </a:t>
            </a:r>
          </a:p>
        </p:txBody>
      </p:sp>
      <p:sp>
        <p:nvSpPr>
          <p:cNvPr id="756745" name="Text Box 9"/>
          <p:cNvSpPr txBox="1">
            <a:spLocks noChangeArrowheads="1"/>
          </p:cNvSpPr>
          <p:nvPr/>
        </p:nvSpPr>
        <p:spPr bwMode="auto">
          <a:xfrm>
            <a:off x="179513" y="1858963"/>
            <a:ext cx="8513150" cy="338554"/>
          </a:xfrm>
          <a:prstGeom prst="rect">
            <a:avLst/>
          </a:prstGeom>
          <a:noFill/>
          <a:ln>
            <a:noFill/>
          </a:ln>
          <a:effectLst/>
          <a:extLst>
            <a:ext uri="{909E8E84-426E-40DD-AFC4-6F175D3DCCD1}">
              <a14:hiddenFill xmlns:a14="http://schemas.microsoft.com/office/drawing/2010/main" xmlns="">
                <a:solidFill>
                  <a:schemeClr val="accent1">
                    <a:alpha val="50000"/>
                  </a:schemeClr>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1600" dirty="0">
                <a:solidFill>
                  <a:schemeClr val="bg1">
                    <a:lumMod val="50000"/>
                  </a:schemeClr>
                </a:solidFill>
                <a:latin typeface="+mn-lt"/>
              </a:rPr>
              <a:t> </a:t>
            </a:r>
            <a:r>
              <a:rPr lang="en-US" sz="1600" dirty="0">
                <a:latin typeface="+mn-lt"/>
              </a:rPr>
              <a:t>GTS Plus controls odors by degrading  the short chain fatty acids that cause odors.  </a:t>
            </a:r>
          </a:p>
        </p:txBody>
      </p:sp>
      <p:sp>
        <p:nvSpPr>
          <p:cNvPr id="756747" name="Line 11"/>
          <p:cNvSpPr>
            <a:spLocks noChangeShapeType="1"/>
          </p:cNvSpPr>
          <p:nvPr/>
        </p:nvSpPr>
        <p:spPr bwMode="auto">
          <a:xfrm>
            <a:off x="1377462" y="6354763"/>
            <a:ext cx="5486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nl-NL" sz="1600">
              <a:solidFill>
                <a:schemeClr val="bg1">
                  <a:lumMod val="50000"/>
                </a:schemeClr>
              </a:solidFill>
              <a:latin typeface="+mn-lt"/>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787" name="Rectangle 3"/>
          <p:cNvSpPr>
            <a:spLocks noGrp="1" noChangeArrowheads="1"/>
          </p:cNvSpPr>
          <p:nvPr>
            <p:ph type="body" idx="1"/>
          </p:nvPr>
        </p:nvSpPr>
        <p:spPr>
          <a:xfrm>
            <a:off x="457200" y="2160000"/>
            <a:ext cx="8229600" cy="3078088"/>
          </a:xfrm>
        </p:spPr>
        <p:txBody>
          <a:bodyPr/>
          <a:lstStyle/>
          <a:p>
            <a:pPr marL="0" indent="0"/>
            <a:r>
              <a:rPr lang="en-US" dirty="0" smtClean="0"/>
              <a:t>Faster degradation to eliminate build-ups of proteins, fats, oils, grease, starches and toilet tissue.</a:t>
            </a:r>
          </a:p>
          <a:p>
            <a:pPr marL="360000" lvl="1">
              <a:spcAft>
                <a:spcPts val="0"/>
              </a:spcAft>
              <a:buClr>
                <a:srgbClr val="4D4D4D"/>
              </a:buClr>
              <a:buFont typeface="Arial" pitchFamily="34" charset="0"/>
              <a:buChar char="•"/>
            </a:pPr>
            <a:r>
              <a:rPr lang="en-US" dirty="0" smtClean="0"/>
              <a:t>Degrades long chain fatty acids for improved grease removal</a:t>
            </a:r>
          </a:p>
          <a:p>
            <a:pPr marL="360000" lvl="1">
              <a:spcAft>
                <a:spcPts val="0"/>
              </a:spcAft>
              <a:buClr>
                <a:srgbClr val="4D4D4D"/>
              </a:buClr>
              <a:buFont typeface="Arial" pitchFamily="34" charset="0"/>
              <a:buChar char="•"/>
            </a:pPr>
            <a:r>
              <a:rPr lang="en-US" dirty="0" smtClean="0"/>
              <a:t>Improved enzyme production means improved degradation and removal of proteins, fats, oils, grease, starches and toilet tissue for better cleaning, eliminating build-ups in drains and grease traps.</a:t>
            </a:r>
          </a:p>
          <a:p>
            <a:pPr marL="360000" lvl="1">
              <a:spcAft>
                <a:spcPts val="0"/>
              </a:spcAft>
              <a:buClr>
                <a:srgbClr val="4D4D4D"/>
              </a:buClr>
              <a:buFont typeface="Arial" pitchFamily="34" charset="0"/>
              <a:buChar char="•"/>
            </a:pPr>
            <a:r>
              <a:rPr lang="en-US" dirty="0" smtClean="0"/>
              <a:t>Activity 74% higher than the current product on simulated drain sludge.</a:t>
            </a:r>
          </a:p>
          <a:p>
            <a:pPr marL="360000" lvl="1">
              <a:spcAft>
                <a:spcPts val="0"/>
              </a:spcAft>
              <a:buClr>
                <a:srgbClr val="4D4D4D"/>
              </a:buClr>
              <a:buFont typeface="Arial" pitchFamily="34" charset="0"/>
              <a:buChar char="•"/>
            </a:pPr>
            <a:r>
              <a:rPr lang="en-US" sz="1800" dirty="0" smtClean="0"/>
              <a:t>Eliminates </a:t>
            </a:r>
            <a:r>
              <a:rPr lang="en-US" sz="1800" dirty="0"/>
              <a:t>odors of short chain fatty </a:t>
            </a:r>
            <a:r>
              <a:rPr lang="en-US" sz="1800" dirty="0" smtClean="0"/>
              <a:t>acids.</a:t>
            </a:r>
          </a:p>
          <a:p>
            <a:pPr marL="360000" lvl="1">
              <a:spcAft>
                <a:spcPts val="0"/>
              </a:spcAft>
              <a:buClr>
                <a:srgbClr val="4D4D4D"/>
              </a:buClr>
              <a:buFont typeface="Arial" pitchFamily="34" charset="0"/>
              <a:buChar char="•"/>
            </a:pPr>
            <a:r>
              <a:rPr lang="en-US" sz="1800" dirty="0" smtClean="0"/>
              <a:t>Reduce </a:t>
            </a:r>
            <a:r>
              <a:rPr lang="en-US" sz="1800" dirty="0"/>
              <a:t>mechanical cleaning </a:t>
            </a:r>
            <a:endParaRPr lang="en-US" sz="1800" dirty="0" smtClean="0"/>
          </a:p>
          <a:p>
            <a:pPr marL="360000" lvl="1">
              <a:spcAft>
                <a:spcPts val="0"/>
              </a:spcAft>
              <a:buClr>
                <a:srgbClr val="4D4D4D"/>
              </a:buClr>
              <a:buFont typeface="Arial" pitchFamily="34" charset="0"/>
              <a:buChar char="•"/>
            </a:pPr>
            <a:r>
              <a:rPr lang="en-US" sz="1800" dirty="0" smtClean="0"/>
              <a:t>Grows </a:t>
            </a:r>
            <a:r>
              <a:rPr lang="en-US" sz="1800" dirty="0"/>
              <a:t>at low pH </a:t>
            </a:r>
            <a:endParaRPr lang="en-US" sz="1800" dirty="0" smtClean="0"/>
          </a:p>
          <a:p>
            <a:pPr marL="360000" lvl="1">
              <a:spcAft>
                <a:spcPts val="0"/>
              </a:spcAft>
              <a:buClr>
                <a:srgbClr val="4D4D4D"/>
              </a:buClr>
              <a:buFont typeface="Arial" pitchFamily="34" charset="0"/>
              <a:buChar char="•"/>
            </a:pPr>
            <a:r>
              <a:rPr lang="en-US" sz="1800" dirty="0" smtClean="0"/>
              <a:t>Contains </a:t>
            </a:r>
            <a:r>
              <a:rPr lang="en-US" sz="1800" dirty="0"/>
              <a:t>stable spore-forming Bacillus </a:t>
            </a:r>
            <a:r>
              <a:rPr lang="en-US" sz="1800" dirty="0" smtClean="0"/>
              <a:t>sp.</a:t>
            </a:r>
          </a:p>
          <a:p>
            <a:pPr marL="360000" lvl="1">
              <a:spcAft>
                <a:spcPts val="0"/>
              </a:spcAft>
              <a:buClr>
                <a:srgbClr val="4D4D4D"/>
              </a:buClr>
              <a:buFont typeface="Arial" pitchFamily="34" charset="0"/>
              <a:buChar char="•"/>
            </a:pPr>
            <a:r>
              <a:rPr lang="en-US" sz="1800" dirty="0" smtClean="0"/>
              <a:t>Non </a:t>
            </a:r>
            <a:r>
              <a:rPr lang="en-US" sz="1800" dirty="0"/>
              <a:t>toxic, safe to use </a:t>
            </a:r>
            <a:endParaRPr lang="en-US" sz="1800" dirty="0" smtClean="0"/>
          </a:p>
          <a:p>
            <a:pPr marL="360000" lvl="1">
              <a:spcAft>
                <a:spcPts val="0"/>
              </a:spcAft>
              <a:buClr>
                <a:srgbClr val="4D4D4D"/>
              </a:buClr>
              <a:buFont typeface="Arial" pitchFamily="34" charset="0"/>
              <a:buChar char="•"/>
            </a:pPr>
            <a:r>
              <a:rPr lang="en-US" sz="1800" dirty="0" smtClean="0"/>
              <a:t>Lipophilic </a:t>
            </a:r>
            <a:r>
              <a:rPr lang="en-US" sz="1800" dirty="0"/>
              <a:t>nature of microbe improves contact leading to faster activity. </a:t>
            </a:r>
          </a:p>
          <a:p>
            <a:pPr lvl="1">
              <a:buClr>
                <a:srgbClr val="4D4D4D"/>
              </a:buClr>
              <a:buFont typeface="Arial" pitchFamily="34" charset="0"/>
              <a:buChar char="•"/>
            </a:pPr>
            <a:endParaRPr lang="en-US" dirty="0" smtClean="0"/>
          </a:p>
          <a:p>
            <a:pPr lvl="1"/>
            <a:endParaRPr lang="en-US" dirty="0" smtClean="0"/>
          </a:p>
        </p:txBody>
      </p:sp>
      <p:sp>
        <p:nvSpPr>
          <p:cNvPr id="6" name="Rectangle 2"/>
          <p:cNvSpPr txBox="1">
            <a:spLocks noChangeArrowheads="1"/>
          </p:cNvSpPr>
          <p:nvPr/>
        </p:nvSpPr>
        <p:spPr bwMode="auto">
          <a:xfrm>
            <a:off x="518864" y="345976"/>
            <a:ext cx="8229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1" fontAlgn="base" hangingPunct="1">
              <a:spcBef>
                <a:spcPct val="0"/>
              </a:spcBef>
              <a:spcAft>
                <a:spcPct val="0"/>
              </a:spcAft>
              <a:defRPr sz="3200" b="1" kern="1200">
                <a:solidFill>
                  <a:srgbClr val="00AAF0"/>
                </a:solidFill>
                <a:latin typeface="Lucida Sans Unicode"/>
                <a:ea typeface="ヒラギノ角ゴ Pro W3" charset="-128"/>
                <a:cs typeface="Lucida Sans Unicode"/>
              </a:defRPr>
            </a:lvl1pPr>
            <a:lvl2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2pPr>
            <a:lvl3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3pPr>
            <a:lvl4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4pPr>
            <a:lvl5pPr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5pPr>
            <a:lvl6pPr marL="4572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6pPr>
            <a:lvl7pPr marL="9144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7pPr>
            <a:lvl8pPr marL="13716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8pPr>
            <a:lvl9pPr marL="1828800" algn="l" defTabSz="457200" rtl="0" eaLnBrk="1" fontAlgn="base" hangingPunct="1">
              <a:spcBef>
                <a:spcPct val="0"/>
              </a:spcBef>
              <a:spcAft>
                <a:spcPct val="0"/>
              </a:spcAft>
              <a:defRPr sz="3200" b="1">
                <a:solidFill>
                  <a:srgbClr val="00AAF0"/>
                </a:solidFill>
                <a:latin typeface="Lucida Sans Unicode" charset="0"/>
                <a:ea typeface="ヒラギノ角ゴ Pro W3" charset="-128"/>
              </a:defRPr>
            </a:lvl9pPr>
          </a:lstStyle>
          <a:p>
            <a:r>
              <a:rPr lang="en-US" dirty="0" smtClean="0"/>
              <a:t>Benefits of Suma Drain GTS Plus with new blend of spores and patented strain</a:t>
            </a:r>
            <a:endParaRPr lang="en-GB"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8787">
                                            <p:txEl>
                                              <p:pRg st="0" end="0"/>
                                            </p:txEl>
                                          </p:spTgt>
                                        </p:tgtEl>
                                        <p:attrNameLst>
                                          <p:attrName>style.visibility</p:attrName>
                                        </p:attrNameLst>
                                      </p:cBhvr>
                                      <p:to>
                                        <p:strVal val="visible"/>
                                      </p:to>
                                    </p:set>
                                    <p:anim calcmode="lin" valueType="num">
                                      <p:cBhvr additive="base">
                                        <p:cTn id="7" dur="500" fill="hold"/>
                                        <p:tgtEl>
                                          <p:spTgt spid="75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87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58787">
                                            <p:txEl>
                                              <p:pRg st="1" end="1"/>
                                            </p:txEl>
                                          </p:spTgt>
                                        </p:tgtEl>
                                        <p:attrNameLst>
                                          <p:attrName>style.visibility</p:attrName>
                                        </p:attrNameLst>
                                      </p:cBhvr>
                                      <p:to>
                                        <p:strVal val="visible"/>
                                      </p:to>
                                    </p:set>
                                    <p:anim calcmode="lin" valueType="num">
                                      <p:cBhvr additive="base">
                                        <p:cTn id="11" dur="500" fill="hold"/>
                                        <p:tgtEl>
                                          <p:spTgt spid="7587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587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58787">
                                            <p:txEl>
                                              <p:pRg st="2" end="2"/>
                                            </p:txEl>
                                          </p:spTgt>
                                        </p:tgtEl>
                                        <p:attrNameLst>
                                          <p:attrName>style.visibility</p:attrName>
                                        </p:attrNameLst>
                                      </p:cBhvr>
                                      <p:to>
                                        <p:strVal val="visible"/>
                                      </p:to>
                                    </p:set>
                                    <p:anim calcmode="lin" valueType="num">
                                      <p:cBhvr additive="base">
                                        <p:cTn id="15" dur="500" fill="hold"/>
                                        <p:tgtEl>
                                          <p:spTgt spid="7587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5878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58787">
                                            <p:txEl>
                                              <p:pRg st="3" end="3"/>
                                            </p:txEl>
                                          </p:spTgt>
                                        </p:tgtEl>
                                        <p:attrNameLst>
                                          <p:attrName>style.visibility</p:attrName>
                                        </p:attrNameLst>
                                      </p:cBhvr>
                                      <p:to>
                                        <p:strVal val="visible"/>
                                      </p:to>
                                    </p:set>
                                    <p:anim calcmode="lin" valueType="num">
                                      <p:cBhvr additive="base">
                                        <p:cTn id="19" dur="500" fill="hold"/>
                                        <p:tgtEl>
                                          <p:spTgt spid="7587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878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58787">
                                            <p:txEl>
                                              <p:pRg st="4" end="4"/>
                                            </p:txEl>
                                          </p:spTgt>
                                        </p:tgtEl>
                                        <p:attrNameLst>
                                          <p:attrName>style.visibility</p:attrName>
                                        </p:attrNameLst>
                                      </p:cBhvr>
                                      <p:to>
                                        <p:strVal val="visible"/>
                                      </p:to>
                                    </p:set>
                                    <p:anim calcmode="lin" valueType="num">
                                      <p:cBhvr additive="base">
                                        <p:cTn id="23" dur="500" fill="hold"/>
                                        <p:tgtEl>
                                          <p:spTgt spid="75878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5878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58787">
                                            <p:txEl>
                                              <p:pRg st="5" end="5"/>
                                            </p:txEl>
                                          </p:spTgt>
                                        </p:tgtEl>
                                        <p:attrNameLst>
                                          <p:attrName>style.visibility</p:attrName>
                                        </p:attrNameLst>
                                      </p:cBhvr>
                                      <p:to>
                                        <p:strVal val="visible"/>
                                      </p:to>
                                    </p:set>
                                    <p:anim calcmode="lin" valueType="num">
                                      <p:cBhvr additive="base">
                                        <p:cTn id="27" dur="500" fill="hold"/>
                                        <p:tgtEl>
                                          <p:spTgt spid="75878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5878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58787">
                                            <p:txEl>
                                              <p:pRg st="6" end="6"/>
                                            </p:txEl>
                                          </p:spTgt>
                                        </p:tgtEl>
                                        <p:attrNameLst>
                                          <p:attrName>style.visibility</p:attrName>
                                        </p:attrNameLst>
                                      </p:cBhvr>
                                      <p:to>
                                        <p:strVal val="visible"/>
                                      </p:to>
                                    </p:set>
                                    <p:anim calcmode="lin" valueType="num">
                                      <p:cBhvr additive="base">
                                        <p:cTn id="31" dur="500" fill="hold"/>
                                        <p:tgtEl>
                                          <p:spTgt spid="75878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878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58787">
                                            <p:txEl>
                                              <p:pRg st="7" end="7"/>
                                            </p:txEl>
                                          </p:spTgt>
                                        </p:tgtEl>
                                        <p:attrNameLst>
                                          <p:attrName>style.visibility</p:attrName>
                                        </p:attrNameLst>
                                      </p:cBhvr>
                                      <p:to>
                                        <p:strVal val="visible"/>
                                      </p:to>
                                    </p:set>
                                    <p:anim calcmode="lin" valueType="num">
                                      <p:cBhvr additive="base">
                                        <p:cTn id="35" dur="500" fill="hold"/>
                                        <p:tgtEl>
                                          <p:spTgt spid="758787">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58787">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58787">
                                            <p:txEl>
                                              <p:pRg st="8" end="8"/>
                                            </p:txEl>
                                          </p:spTgt>
                                        </p:tgtEl>
                                        <p:attrNameLst>
                                          <p:attrName>style.visibility</p:attrName>
                                        </p:attrNameLst>
                                      </p:cBhvr>
                                      <p:to>
                                        <p:strVal val="visible"/>
                                      </p:to>
                                    </p:set>
                                    <p:anim calcmode="lin" valueType="num">
                                      <p:cBhvr additive="base">
                                        <p:cTn id="39" dur="500" fill="hold"/>
                                        <p:tgtEl>
                                          <p:spTgt spid="758787">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58787">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58787">
                                            <p:txEl>
                                              <p:pRg st="9" end="9"/>
                                            </p:txEl>
                                          </p:spTgt>
                                        </p:tgtEl>
                                        <p:attrNameLst>
                                          <p:attrName>style.visibility</p:attrName>
                                        </p:attrNameLst>
                                      </p:cBhvr>
                                      <p:to>
                                        <p:strVal val="visible"/>
                                      </p:to>
                                    </p:set>
                                    <p:anim calcmode="lin" valueType="num">
                                      <p:cBhvr additive="base">
                                        <p:cTn id="43" dur="500" fill="hold"/>
                                        <p:tgtEl>
                                          <p:spTgt spid="758787">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878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lstStyle/>
          <a:p>
            <a:r>
              <a:rPr lang="en-US" dirty="0" smtClean="0"/>
              <a:t>Directions for use – Suma Drain GTS Plus</a:t>
            </a:r>
            <a:endParaRPr lang="en-GB" dirty="0"/>
          </a:p>
        </p:txBody>
      </p:sp>
      <p:sp>
        <p:nvSpPr>
          <p:cNvPr id="778243" name="Rectangle 3"/>
          <p:cNvSpPr>
            <a:spLocks noGrp="1" noChangeArrowheads="1"/>
          </p:cNvSpPr>
          <p:nvPr>
            <p:ph type="body" sz="half" idx="1"/>
          </p:nvPr>
        </p:nvSpPr>
        <p:spPr>
          <a:xfrm>
            <a:off x="457200" y="2160000"/>
            <a:ext cx="8003232" cy="3213216"/>
          </a:xfrm>
        </p:spPr>
        <p:txBody>
          <a:bodyPr>
            <a:normAutofit/>
          </a:bodyPr>
          <a:lstStyle/>
          <a:p>
            <a:pPr>
              <a:buClr>
                <a:srgbClr val="808080"/>
              </a:buClr>
              <a:buFont typeface="Arial" pitchFamily="34" charset="0"/>
              <a:buChar char="•"/>
            </a:pPr>
            <a:endParaRPr lang="en-US" dirty="0" smtClean="0"/>
          </a:p>
          <a:p>
            <a:pPr lvl="1">
              <a:buClr>
                <a:srgbClr val="808080"/>
              </a:buClr>
              <a:buFont typeface="Arial" pitchFamily="34" charset="0"/>
              <a:buChar char="•"/>
            </a:pPr>
            <a:r>
              <a:rPr lang="en-US" sz="2000" dirty="0"/>
              <a:t>Pump the grease trap out.</a:t>
            </a:r>
          </a:p>
          <a:p>
            <a:pPr lvl="1">
              <a:buClr>
                <a:srgbClr val="808080"/>
              </a:buClr>
              <a:buFont typeface="Arial" pitchFamily="34" charset="0"/>
              <a:buChar char="•"/>
            </a:pPr>
            <a:r>
              <a:rPr lang="en-US" sz="2000" dirty="0"/>
              <a:t>Initial seeding: directly dose into the trap. </a:t>
            </a:r>
          </a:p>
          <a:p>
            <a:pPr lvl="1">
              <a:buClr>
                <a:srgbClr val="808080"/>
              </a:buClr>
              <a:buFont typeface="Arial" pitchFamily="34" charset="0"/>
              <a:buChar char="•"/>
            </a:pPr>
            <a:r>
              <a:rPr lang="en-US" sz="2000" dirty="0"/>
              <a:t>Maintenance dosage: daily from the upstream drain lines.</a:t>
            </a:r>
          </a:p>
          <a:p>
            <a:pPr lvl="1">
              <a:buClr>
                <a:srgbClr val="808080"/>
              </a:buClr>
              <a:buFont typeface="Arial" pitchFamily="34" charset="0"/>
              <a:buChar char="•"/>
            </a:pPr>
            <a:r>
              <a:rPr lang="en-US" sz="2000" dirty="0"/>
              <a:t>Set the timer on so as to inject Suma Drain GTS Plus 1-2 hours after the end of the working hours.</a:t>
            </a:r>
            <a:endParaRPr lang="en-GB" sz="2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457200" y="260648"/>
            <a:ext cx="8229600" cy="882352"/>
          </a:xfrm>
        </p:spPr>
        <p:txBody>
          <a:bodyPr/>
          <a:lstStyle/>
          <a:p>
            <a:r>
              <a:rPr lang="en-GB" dirty="0" smtClean="0"/>
              <a:t>Suma Drain GTS Plus dosage guideline</a:t>
            </a:r>
            <a:endParaRPr lang="en-US" dirty="0"/>
          </a:p>
        </p:txBody>
      </p:sp>
      <p:graphicFrame>
        <p:nvGraphicFramePr>
          <p:cNvPr id="777255" name="Group 39"/>
          <p:cNvGraphicFramePr>
            <a:graphicFrameLocks noGrp="1"/>
          </p:cNvGraphicFramePr>
          <p:nvPr>
            <p:ph idx="1"/>
            <p:extLst>
              <p:ext uri="{D42A27DB-BD31-4B8C-83A1-F6EECF244321}">
                <p14:modId xmlns:p14="http://schemas.microsoft.com/office/powerpoint/2010/main" xmlns="" val="4087631339"/>
              </p:ext>
            </p:extLst>
          </p:nvPr>
        </p:nvGraphicFramePr>
        <p:xfrm>
          <a:off x="817241" y="2982291"/>
          <a:ext cx="6059015" cy="2462933"/>
        </p:xfrm>
        <a:graphic>
          <a:graphicData uri="http://schemas.openxmlformats.org/drawingml/2006/table">
            <a:tbl>
              <a:tblPr>
                <a:solidFill>
                  <a:srgbClr val="00AAF0"/>
                </a:solidFill>
                <a:effectLst>
                  <a:outerShdw blurRad="76200" dir="18900000" sy="23000" kx="-1200000" algn="bl" rotWithShape="0">
                    <a:prstClr val="black">
                      <a:alpha val="20000"/>
                    </a:prstClr>
                  </a:outerShdw>
                  <a:reflection blurRad="6350" stA="52000" endA="300" endPos="35000" dir="5400000" sy="-100000" algn="bl" rotWithShape="0"/>
                </a:effectLst>
                <a:tableStyleId>{306799F8-075E-4A3A-A7F6-7FBC6576F1A4}</a:tableStyleId>
              </a:tblPr>
              <a:tblGrid>
                <a:gridCol w="2658350"/>
                <a:gridCol w="3400665"/>
              </a:tblGrid>
              <a:tr h="545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u="none" strike="noStrike" cap="none" normalizeH="0" baseline="0" dirty="0" smtClean="0">
                          <a:ln>
                            <a:noFill/>
                          </a:ln>
                          <a:effectLst/>
                        </a:rPr>
                        <a:t>Number of meals</a:t>
                      </a:r>
                      <a:endParaRPr kumimoji="0" lang="en-US" sz="1800" b="1" i="0" u="none" strike="noStrike" cap="none" normalizeH="0" baseline="0" dirty="0" smtClean="0">
                        <a:ln>
                          <a:noFill/>
                        </a:ln>
                        <a:solidFill>
                          <a:schemeClr val="tx1"/>
                        </a:solidFill>
                        <a:effectLst/>
                        <a:latin typeface="+mn-lt"/>
                      </a:endParaRPr>
                    </a:p>
                  </a:txBody>
                  <a:tcPr marL="102449" marR="102449" anchor="ctr" horzOverflow="overflow">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800" b="1" u="none" strike="noStrike" cap="none" normalizeH="0" baseline="0" dirty="0" smtClean="0">
                          <a:ln>
                            <a:noFill/>
                          </a:ln>
                          <a:effectLst/>
                        </a:rPr>
                        <a:t>Dosage/day</a:t>
                      </a:r>
                      <a:endParaRPr kumimoji="0" lang="en-US" sz="1800" b="1" i="0" u="none" strike="noStrike" cap="none" normalizeH="0" baseline="0" dirty="0" smtClean="0">
                        <a:ln>
                          <a:noFill/>
                        </a:ln>
                        <a:solidFill>
                          <a:schemeClr val="tx1"/>
                        </a:solidFill>
                        <a:effectLst/>
                        <a:latin typeface="+mn-lt"/>
                      </a:endParaRPr>
                    </a:p>
                  </a:txBody>
                  <a:tcPr marL="102449" marR="102449" anchor="ctr" horzOverflow="overflow">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400 – 500</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smtClean="0">
                          <a:ln>
                            <a:noFill/>
                          </a:ln>
                          <a:effectLst/>
                        </a:rPr>
                        <a:t>350 ml (minimum dosage rate)</a:t>
                      </a:r>
                      <a:endParaRPr kumimoji="0" lang="en-US" sz="1600" b="0" i="0" u="none" strike="noStrike" cap="none" normalizeH="0" baseline="0" smtClean="0">
                        <a:ln>
                          <a:noFill/>
                        </a:ln>
                        <a:solidFill>
                          <a:schemeClr val="tx1"/>
                        </a:solidFill>
                        <a:effectLst/>
                        <a:latin typeface="+mn-lt"/>
                      </a:endParaRPr>
                    </a:p>
                  </a:txBody>
                  <a:tcPr marL="102449" marR="102449" anchor="ctr" horzOverflow="overflow">
                    <a:lnL>
                      <a:noFill/>
                    </a:lnL>
                    <a:lnR w="9525" cap="flat" cmpd="sng" algn="ctr">
                      <a:noFill/>
                      <a:prstDash val="solid"/>
                    </a:lnR>
                    <a:lnT>
                      <a:noFill/>
                    </a:lnT>
                    <a:lnB>
                      <a:noFill/>
                    </a:lnB>
                    <a:lnTlToBr w="12700" cmpd="sng">
                      <a:noFill/>
                      <a:prstDash val="solid"/>
                    </a:lnTlToBr>
                    <a:lnBlToTr w="12700" cmpd="sng">
                      <a:noFill/>
                      <a:prstDash val="solid"/>
                    </a:lnBlToTr>
                  </a:tcPr>
                </a:tc>
              </a:tr>
              <a:tr h="38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500 - 800</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350 – 500 ml</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a:noFill/>
                    </a:lnL>
                    <a:lnR w="9525" cap="flat" cmpd="sng" algn="ctr">
                      <a:noFill/>
                      <a:prstDash val="solid"/>
                    </a:lnR>
                    <a:lnT>
                      <a:noFill/>
                    </a:lnT>
                    <a:lnB>
                      <a:noFill/>
                    </a:lnB>
                    <a:lnTlToBr w="12700" cmpd="sng">
                      <a:noFill/>
                      <a:prstDash val="solid"/>
                    </a:lnTlToBr>
                    <a:lnBlToTr w="12700" cmpd="sng">
                      <a:noFill/>
                      <a:prstDash val="solid"/>
                    </a:lnBlToTr>
                  </a:tcPr>
                </a:tc>
              </a:tr>
              <a:tr h="38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800 - 1000</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smtClean="0">
                          <a:ln>
                            <a:noFill/>
                          </a:ln>
                          <a:effectLst/>
                        </a:rPr>
                        <a:t>500 – 600 ml</a:t>
                      </a:r>
                      <a:endParaRPr kumimoji="0" lang="en-US" sz="1600" b="0" i="0" u="none" strike="noStrike" cap="none" normalizeH="0" baseline="0" smtClean="0">
                        <a:ln>
                          <a:noFill/>
                        </a:ln>
                        <a:solidFill>
                          <a:schemeClr val="tx1"/>
                        </a:solidFill>
                        <a:effectLst/>
                        <a:latin typeface="+mn-lt"/>
                      </a:endParaRPr>
                    </a:p>
                  </a:txBody>
                  <a:tcPr marL="102449" marR="102449" anchor="ctr" horzOverflow="overflow">
                    <a:lnL>
                      <a:noFill/>
                    </a:lnL>
                    <a:lnR w="9525" cap="flat" cmpd="sng" algn="ctr">
                      <a:noFill/>
                      <a:prstDash val="solid"/>
                    </a:lnR>
                    <a:lnT>
                      <a:noFill/>
                    </a:lnT>
                    <a:lnB>
                      <a:noFill/>
                    </a:lnB>
                    <a:lnTlToBr w="12700" cmpd="sng">
                      <a:noFill/>
                      <a:prstDash val="solid"/>
                    </a:lnTlToBr>
                    <a:lnBlToTr w="12700" cmpd="sng">
                      <a:noFill/>
                      <a:prstDash val="solid"/>
                    </a:lnBlToTr>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1000 - 1500</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smtClean="0">
                          <a:ln>
                            <a:noFill/>
                          </a:ln>
                          <a:effectLst/>
                        </a:rPr>
                        <a:t>600 – 1000 ml</a:t>
                      </a:r>
                      <a:endParaRPr kumimoji="0" lang="en-US" sz="1600" b="0" i="0" u="none" strike="noStrike" cap="none" normalizeH="0" baseline="0" smtClean="0">
                        <a:ln>
                          <a:noFill/>
                        </a:ln>
                        <a:solidFill>
                          <a:schemeClr val="tx1"/>
                        </a:solidFill>
                        <a:effectLst/>
                        <a:latin typeface="+mn-lt"/>
                      </a:endParaRPr>
                    </a:p>
                  </a:txBody>
                  <a:tcPr marL="102449" marR="102449" anchor="ctr" horzOverflow="overflow">
                    <a:lnL>
                      <a:noFill/>
                    </a:lnL>
                    <a:lnR w="9525" cap="flat" cmpd="sng" algn="ctr">
                      <a:noFill/>
                      <a:prstDash val="solid"/>
                    </a:lnR>
                    <a:lnT>
                      <a:noFill/>
                    </a:lnT>
                    <a:lnB>
                      <a:noFill/>
                    </a:lnB>
                    <a:lnTlToBr w="12700" cmpd="sng">
                      <a:noFill/>
                      <a:prstDash val="solid"/>
                    </a:lnTlToBr>
                    <a:lnBlToTr w="12700" cmpd="sng">
                      <a:noFill/>
                      <a:prstDash val="solid"/>
                    </a:lnBlToTr>
                  </a:tcPr>
                </a:tc>
              </a:tr>
              <a:tr h="38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&gt;1500</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u="none" strike="noStrike" cap="none" normalizeH="0" baseline="0" dirty="0" smtClean="0">
                          <a:ln>
                            <a:noFill/>
                          </a:ln>
                          <a:effectLst/>
                        </a:rPr>
                        <a:t>1200 ml</a:t>
                      </a:r>
                      <a:endParaRPr kumimoji="0" lang="en-US" sz="1600" b="0" i="0" u="none" strike="noStrike" cap="none" normalizeH="0" baseline="0" dirty="0" smtClean="0">
                        <a:ln>
                          <a:noFill/>
                        </a:ln>
                        <a:solidFill>
                          <a:schemeClr val="tx1"/>
                        </a:solidFill>
                        <a:effectLst/>
                        <a:latin typeface="+mn-lt"/>
                      </a:endParaRPr>
                    </a:p>
                  </a:txBody>
                  <a:tcPr marL="102449" marR="102449" anchor="ctr" horzOverflow="overflow">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tr>
            </a:tbl>
          </a:graphicData>
        </a:graphic>
      </p:graphicFrame>
      <p:sp>
        <p:nvSpPr>
          <p:cNvPr id="777219" name="Rectangle 3"/>
          <p:cNvSpPr>
            <a:spLocks noGrp="1" noChangeArrowheads="1"/>
          </p:cNvSpPr>
          <p:nvPr>
            <p:ph type="body" sz="half" idx="4294967295"/>
          </p:nvPr>
        </p:nvSpPr>
        <p:spPr>
          <a:xfrm>
            <a:off x="683568" y="1628801"/>
            <a:ext cx="7570788" cy="1440160"/>
          </a:xfrm>
        </p:spPr>
        <p:txBody>
          <a:bodyPr/>
          <a:lstStyle/>
          <a:p>
            <a:pPr marL="225425" lvl="1" indent="-225425">
              <a:buNone/>
            </a:pPr>
            <a:r>
              <a:rPr lang="en-US" sz="2000" dirty="0"/>
              <a:t>Commercial </a:t>
            </a:r>
            <a:r>
              <a:rPr lang="en-US" sz="2000" dirty="0" smtClean="0"/>
              <a:t>kitchens:</a:t>
            </a:r>
            <a:endParaRPr lang="en-US" sz="2000" dirty="0"/>
          </a:p>
          <a:p>
            <a:pPr marL="444500" lvl="2" indent="-177800">
              <a:buClr>
                <a:srgbClr val="4D4D4D"/>
              </a:buClr>
              <a:buFont typeface="Arial" pitchFamily="34" charset="0"/>
              <a:buChar char="•"/>
            </a:pPr>
            <a:r>
              <a:rPr lang="en-US" sz="2000" dirty="0" smtClean="0">
                <a:solidFill>
                  <a:srgbClr val="7F7F7F"/>
                </a:solidFill>
              </a:rPr>
              <a:t>Seeding: 1,2 liter </a:t>
            </a:r>
            <a:r>
              <a:rPr lang="en-US" sz="2000" dirty="0">
                <a:solidFill>
                  <a:srgbClr val="7F7F7F"/>
                </a:solidFill>
              </a:rPr>
              <a:t>per m</a:t>
            </a:r>
            <a:r>
              <a:rPr lang="en-US" sz="2000" baseline="30000" dirty="0">
                <a:solidFill>
                  <a:srgbClr val="7F7F7F"/>
                </a:solidFill>
              </a:rPr>
              <a:t>3</a:t>
            </a:r>
            <a:r>
              <a:rPr lang="en-US" sz="2000" dirty="0">
                <a:solidFill>
                  <a:srgbClr val="7F7F7F"/>
                </a:solidFill>
              </a:rPr>
              <a:t> of trap (directly into the trap)</a:t>
            </a:r>
          </a:p>
          <a:p>
            <a:pPr marL="444500" lvl="2" indent="-177800">
              <a:buClr>
                <a:srgbClr val="4D4D4D"/>
              </a:buClr>
              <a:buFont typeface="Arial" pitchFamily="34" charset="0"/>
              <a:buChar char="•"/>
            </a:pPr>
            <a:r>
              <a:rPr lang="en-US" sz="2000" dirty="0" smtClean="0">
                <a:solidFill>
                  <a:srgbClr val="7F7F7F"/>
                </a:solidFill>
              </a:rPr>
              <a:t>Maintenance: </a:t>
            </a:r>
            <a:r>
              <a:rPr lang="en-US" sz="2000" dirty="0">
                <a:solidFill>
                  <a:srgbClr val="7F7F7F"/>
                </a:solidFill>
              </a:rPr>
              <a:t>with a dosing pump including </a:t>
            </a:r>
            <a:r>
              <a:rPr lang="en-US" sz="2000" dirty="0" smtClean="0">
                <a:solidFill>
                  <a:srgbClr val="7F7F7F"/>
                </a:solidFill>
              </a:rPr>
              <a:t>timer</a:t>
            </a:r>
          </a:p>
          <a:p>
            <a:pPr marL="628650" lvl="2" indent="0">
              <a:buNone/>
            </a:pPr>
            <a:endParaRPr lang="en-US" sz="2000" dirty="0">
              <a:latin typeface="Lucida Sans Unicode" pitchFamily="34" charset="0"/>
              <a:cs typeface="Lucida Sans Unicode"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nl-NL" dirty="0"/>
          </a:p>
        </p:txBody>
      </p:sp>
      <p:sp>
        <p:nvSpPr>
          <p:cNvPr id="743427" name="Rectangle 3"/>
          <p:cNvSpPr>
            <a:spLocks noGrp="1" noChangeArrowheads="1"/>
          </p:cNvSpPr>
          <p:nvPr>
            <p:ph idx="1"/>
          </p:nvPr>
        </p:nvSpPr>
        <p:spPr>
          <a:xfrm>
            <a:off x="457200" y="2160000"/>
            <a:ext cx="8229600" cy="4343400"/>
          </a:xfrm>
        </p:spPr>
        <p:txBody>
          <a:bodyPr/>
          <a:lstStyle/>
          <a:p>
            <a:pPr>
              <a:buFont typeface="Arial" pitchFamily="34" charset="0"/>
              <a:buChar char="•"/>
            </a:pPr>
            <a:r>
              <a:rPr lang="en-US" sz="2400" dirty="0" smtClean="0"/>
              <a:t>Improved performance in applications</a:t>
            </a:r>
          </a:p>
          <a:p>
            <a:pPr>
              <a:buFont typeface="Arial" pitchFamily="34" charset="0"/>
              <a:buChar char="•"/>
            </a:pPr>
            <a:r>
              <a:rPr lang="en-US" sz="2400" dirty="0" smtClean="0"/>
              <a:t>Drain lines and grease traps</a:t>
            </a:r>
            <a:endParaRPr lang="en-US" sz="2400" dirty="0"/>
          </a:p>
          <a:p>
            <a:pPr>
              <a:buFont typeface="Arial" pitchFamily="34" charset="0"/>
              <a:buChar char="•"/>
            </a:pPr>
            <a:r>
              <a:rPr lang="en-US" sz="2400" dirty="0" smtClean="0"/>
              <a:t>Faster degradation to eliminate build-ups of proteins, fats, oils, grease, starches and toilet tissue  </a:t>
            </a:r>
          </a:p>
          <a:p>
            <a:endParaRPr lang="en-US" sz="24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7" name="Rectangle 27"/>
          <p:cNvSpPr>
            <a:spLocks noGrp="1" noChangeArrowheads="1"/>
          </p:cNvSpPr>
          <p:nvPr>
            <p:ph type="title"/>
          </p:nvPr>
        </p:nvSpPr>
        <p:spPr/>
        <p:txBody>
          <a:bodyPr/>
          <a:lstStyle/>
          <a:p>
            <a:r>
              <a:rPr lang="fr-FR" smtClean="0">
                <a:latin typeface="+mn-lt"/>
              </a:rPr>
              <a:t>Drain lines</a:t>
            </a:r>
            <a:endParaRPr lang="en-US">
              <a:latin typeface="+mn-lt"/>
            </a:endParaRPr>
          </a:p>
        </p:txBody>
      </p:sp>
      <p:sp>
        <p:nvSpPr>
          <p:cNvPr id="3" name="Content Placeholder 2"/>
          <p:cNvSpPr>
            <a:spLocks noGrp="1"/>
          </p:cNvSpPr>
          <p:nvPr>
            <p:ph idx="1"/>
          </p:nvPr>
        </p:nvSpPr>
        <p:spPr>
          <a:xfrm>
            <a:off x="457200" y="2160000"/>
            <a:ext cx="5554960" cy="3239089"/>
          </a:xfrm>
        </p:spPr>
        <p:txBody>
          <a:bodyPr/>
          <a:lstStyle/>
          <a:p>
            <a:pPr>
              <a:spcBef>
                <a:spcPct val="35000"/>
              </a:spcBef>
              <a:buFont typeface="Arial" pitchFamily="34" charset="0"/>
              <a:buChar char="•"/>
            </a:pPr>
            <a:r>
              <a:rPr lang="en-US" dirty="0">
                <a:latin typeface="+mn-lt"/>
              </a:rPr>
              <a:t>In spite of chemical and physical treatments, </a:t>
            </a:r>
            <a:r>
              <a:rPr lang="en-US" dirty="0" smtClean="0">
                <a:latin typeface="+mn-lt"/>
              </a:rPr>
              <a:t>slow-running </a:t>
            </a:r>
            <a:r>
              <a:rPr lang="en-US" dirty="0">
                <a:latin typeface="+mn-lt"/>
              </a:rPr>
              <a:t>drains, blockages and malodors are commonly disrupting the collection systems</a:t>
            </a:r>
            <a:r>
              <a:rPr lang="en-US" dirty="0" smtClean="0">
                <a:latin typeface="+mn-lt"/>
              </a:rPr>
              <a:t>.</a:t>
            </a:r>
            <a:endParaRPr lang="en-US" dirty="0">
              <a:latin typeface="+mn-lt"/>
            </a:endParaRPr>
          </a:p>
          <a:p>
            <a:pPr>
              <a:spcBef>
                <a:spcPct val="35000"/>
              </a:spcBef>
              <a:buFont typeface="Arial" pitchFamily="34" charset="0"/>
              <a:buChar char="•"/>
            </a:pPr>
            <a:r>
              <a:rPr lang="en-US" dirty="0">
                <a:latin typeface="+mn-lt"/>
              </a:rPr>
              <a:t>Continuous use of chemicals can damage drains causing costly </a:t>
            </a:r>
            <a:r>
              <a:rPr lang="en-US" dirty="0" smtClean="0">
                <a:latin typeface="+mn-lt"/>
              </a:rPr>
              <a:t>repairs. </a:t>
            </a:r>
          </a:p>
          <a:p>
            <a:pPr>
              <a:spcBef>
                <a:spcPct val="35000"/>
              </a:spcBef>
              <a:buFont typeface="Arial" pitchFamily="34" charset="0"/>
              <a:buChar char="•"/>
            </a:pPr>
            <a:r>
              <a:rPr lang="en-US" dirty="0" smtClean="0">
                <a:latin typeface="+mn-lt"/>
              </a:rPr>
              <a:t>Blockages </a:t>
            </a:r>
            <a:r>
              <a:rPr lang="en-US" dirty="0">
                <a:latin typeface="+mn-lt"/>
              </a:rPr>
              <a:t>cause additional damage plus inconvenience and embarrassment.</a:t>
            </a:r>
            <a:endParaRPr lang="nl-NL" dirty="0">
              <a:latin typeface="+mn-lt"/>
            </a:endParaRPr>
          </a:p>
        </p:txBody>
      </p:sp>
      <p:grpSp>
        <p:nvGrpSpPr>
          <p:cNvPr id="768046" name="Group 46"/>
          <p:cNvGrpSpPr>
            <a:grpSpLocks/>
          </p:cNvGrpSpPr>
          <p:nvPr/>
        </p:nvGrpSpPr>
        <p:grpSpPr bwMode="auto">
          <a:xfrm>
            <a:off x="6627016" y="1916832"/>
            <a:ext cx="2193456" cy="3310646"/>
            <a:chOff x="126" y="1026"/>
            <a:chExt cx="2028" cy="2834"/>
          </a:xfrm>
        </p:grpSpPr>
        <p:grpSp>
          <p:nvGrpSpPr>
            <p:cNvPr id="768042" name="Group 42"/>
            <p:cNvGrpSpPr>
              <a:grpSpLocks/>
            </p:cNvGrpSpPr>
            <p:nvPr/>
          </p:nvGrpSpPr>
          <p:grpSpPr bwMode="auto">
            <a:xfrm>
              <a:off x="590" y="3203"/>
              <a:ext cx="157" cy="192"/>
              <a:chOff x="816" y="2450"/>
              <a:chExt cx="145" cy="192"/>
            </a:xfrm>
          </p:grpSpPr>
          <p:sp>
            <p:nvSpPr>
              <p:cNvPr id="768043" name="Rectangle 43"/>
              <p:cNvSpPr>
                <a:spLocks noChangeArrowheads="1"/>
              </p:cNvSpPr>
              <p:nvPr/>
            </p:nvSpPr>
            <p:spPr bwMode="auto">
              <a:xfrm>
                <a:off x="816" y="2498"/>
                <a:ext cx="144" cy="144"/>
              </a:xfrm>
              <a:prstGeom prst="rect">
                <a:avLst/>
              </a:prstGeom>
              <a:solidFill>
                <a:schemeClr val="accent1"/>
              </a:solidFill>
              <a:ln w="12700">
                <a:solidFill>
                  <a:schemeClr val="accent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fr-FR" sz="2800" b="1">
                  <a:solidFill>
                    <a:schemeClr val="folHlink"/>
                  </a:solidFill>
                  <a:effectLst>
                    <a:outerShdw blurRad="38100" dist="38100" dir="2700000" algn="tl">
                      <a:srgbClr val="000000"/>
                    </a:outerShdw>
                  </a:effectLst>
                  <a:latin typeface="+mn-lt"/>
                </a:endParaRPr>
              </a:p>
            </p:txBody>
          </p:sp>
          <p:sp>
            <p:nvSpPr>
              <p:cNvPr id="768044" name="Line 44"/>
              <p:cNvSpPr>
                <a:spLocks noChangeShapeType="1"/>
              </p:cNvSpPr>
              <p:nvPr/>
            </p:nvSpPr>
            <p:spPr bwMode="auto">
              <a:xfrm>
                <a:off x="816" y="2450"/>
                <a:ext cx="1"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45" name="Line 45"/>
              <p:cNvSpPr>
                <a:spLocks noChangeShapeType="1"/>
              </p:cNvSpPr>
              <p:nvPr/>
            </p:nvSpPr>
            <p:spPr bwMode="auto">
              <a:xfrm>
                <a:off x="960" y="2498"/>
                <a:ext cx="1" cy="1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grpSp>
        <p:grpSp>
          <p:nvGrpSpPr>
            <p:cNvPr id="768030" name="Group 30"/>
            <p:cNvGrpSpPr>
              <a:grpSpLocks/>
            </p:cNvGrpSpPr>
            <p:nvPr/>
          </p:nvGrpSpPr>
          <p:grpSpPr bwMode="auto">
            <a:xfrm>
              <a:off x="126" y="1026"/>
              <a:ext cx="2028" cy="2834"/>
              <a:chOff x="384" y="288"/>
              <a:chExt cx="1872" cy="2834"/>
            </a:xfrm>
          </p:grpSpPr>
          <p:grpSp>
            <p:nvGrpSpPr>
              <p:cNvPr id="768031" name="Group 31"/>
              <p:cNvGrpSpPr>
                <a:grpSpLocks/>
              </p:cNvGrpSpPr>
              <p:nvPr/>
            </p:nvGrpSpPr>
            <p:grpSpPr bwMode="auto">
              <a:xfrm>
                <a:off x="384" y="288"/>
                <a:ext cx="1872" cy="2834"/>
                <a:chOff x="384" y="288"/>
                <a:chExt cx="1872" cy="2834"/>
              </a:xfrm>
            </p:grpSpPr>
            <p:sp>
              <p:nvSpPr>
                <p:cNvPr id="768032" name="AutoShape 32"/>
                <p:cNvSpPr>
                  <a:spLocks noChangeArrowheads="1"/>
                </p:cNvSpPr>
                <p:nvPr/>
              </p:nvSpPr>
              <p:spPr bwMode="auto">
                <a:xfrm rot="-10584773">
                  <a:off x="384" y="2258"/>
                  <a:ext cx="576" cy="62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33" name="AutoShape 33"/>
                <p:cNvSpPr>
                  <a:spLocks noChangeArrowheads="1"/>
                </p:cNvSpPr>
                <p:nvPr/>
              </p:nvSpPr>
              <p:spPr bwMode="auto">
                <a:xfrm rot="335567">
                  <a:off x="816" y="2210"/>
                  <a:ext cx="576" cy="62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34" name="Rectangle 34"/>
                <p:cNvSpPr>
                  <a:spLocks noChangeArrowheads="1"/>
                </p:cNvSpPr>
                <p:nvPr/>
              </p:nvSpPr>
              <p:spPr bwMode="auto">
                <a:xfrm>
                  <a:off x="1248" y="2498"/>
                  <a:ext cx="144" cy="62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35" name="Rectangle 35"/>
                <p:cNvSpPr>
                  <a:spLocks noChangeArrowheads="1"/>
                </p:cNvSpPr>
                <p:nvPr/>
              </p:nvSpPr>
              <p:spPr bwMode="auto">
                <a:xfrm>
                  <a:off x="384" y="1682"/>
                  <a:ext cx="144" cy="9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36" name="Oval 36"/>
                <p:cNvSpPr>
                  <a:spLocks noChangeArrowheads="1"/>
                </p:cNvSpPr>
                <p:nvPr/>
              </p:nvSpPr>
              <p:spPr bwMode="auto">
                <a:xfrm>
                  <a:off x="672" y="288"/>
                  <a:ext cx="1584" cy="1536"/>
                </a:xfrm>
                <a:prstGeom prst="ellipse">
                  <a:avLst/>
                </a:prstGeom>
                <a:gradFill rotWithShape="0">
                  <a:gsLst>
                    <a:gs pos="0">
                      <a:srgbClr val="FFFF99">
                        <a:gamma/>
                        <a:shade val="46275"/>
                        <a:invGamma/>
                      </a:srgbClr>
                    </a:gs>
                    <a:gs pos="100000">
                      <a:srgbClr val="FFFF99"/>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37" name="Freeform 37"/>
                <p:cNvSpPr>
                  <a:spLocks/>
                </p:cNvSpPr>
                <p:nvPr/>
              </p:nvSpPr>
              <p:spPr bwMode="auto">
                <a:xfrm>
                  <a:off x="1200" y="624"/>
                  <a:ext cx="798" cy="787"/>
                </a:xfrm>
                <a:custGeom>
                  <a:avLst/>
                  <a:gdLst>
                    <a:gd name="T0" fmla="*/ 80 w 798"/>
                    <a:gd name="T1" fmla="*/ 192 h 787"/>
                    <a:gd name="T2" fmla="*/ 560 w 798"/>
                    <a:gd name="T3" fmla="*/ 0 h 787"/>
                    <a:gd name="T4" fmla="*/ 656 w 798"/>
                    <a:gd name="T5" fmla="*/ 32 h 787"/>
                    <a:gd name="T6" fmla="*/ 691 w 798"/>
                    <a:gd name="T7" fmla="*/ 43 h 787"/>
                    <a:gd name="T8" fmla="*/ 761 w 798"/>
                    <a:gd name="T9" fmla="*/ 161 h 787"/>
                    <a:gd name="T10" fmla="*/ 796 w 798"/>
                    <a:gd name="T11" fmla="*/ 278 h 787"/>
                    <a:gd name="T12" fmla="*/ 773 w 798"/>
                    <a:gd name="T13" fmla="*/ 442 h 787"/>
                    <a:gd name="T14" fmla="*/ 714 w 798"/>
                    <a:gd name="T15" fmla="*/ 488 h 787"/>
                    <a:gd name="T16" fmla="*/ 224 w 798"/>
                    <a:gd name="T17" fmla="*/ 768 h 787"/>
                    <a:gd name="T18" fmla="*/ 316 w 798"/>
                    <a:gd name="T19" fmla="*/ 699 h 787"/>
                    <a:gd name="T20" fmla="*/ 386 w 798"/>
                    <a:gd name="T21" fmla="*/ 594 h 787"/>
                    <a:gd name="T22" fmla="*/ 421 w 798"/>
                    <a:gd name="T23" fmla="*/ 477 h 787"/>
                    <a:gd name="T24" fmla="*/ 269 w 798"/>
                    <a:gd name="T25" fmla="*/ 219 h 787"/>
                    <a:gd name="T26" fmla="*/ 35 w 798"/>
                    <a:gd name="T27" fmla="*/ 242 h 787"/>
                    <a:gd name="T28" fmla="*/ 0 w 798"/>
                    <a:gd name="T29" fmla="*/ 254 h 787"/>
                    <a:gd name="T30" fmla="*/ 80 w 798"/>
                    <a:gd name="T31" fmla="*/ 192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8" h="787">
                      <a:moveTo>
                        <a:pt x="80" y="192"/>
                      </a:moveTo>
                      <a:lnTo>
                        <a:pt x="560" y="0"/>
                      </a:lnTo>
                      <a:cubicBezTo>
                        <a:pt x="592" y="11"/>
                        <a:pt x="624" y="21"/>
                        <a:pt x="656" y="32"/>
                      </a:cubicBezTo>
                      <a:cubicBezTo>
                        <a:pt x="668" y="36"/>
                        <a:pt x="691" y="43"/>
                        <a:pt x="691" y="43"/>
                      </a:cubicBezTo>
                      <a:cubicBezTo>
                        <a:pt x="726" y="79"/>
                        <a:pt x="726" y="125"/>
                        <a:pt x="761" y="161"/>
                      </a:cubicBezTo>
                      <a:cubicBezTo>
                        <a:pt x="789" y="246"/>
                        <a:pt x="778" y="207"/>
                        <a:pt x="796" y="278"/>
                      </a:cubicBezTo>
                      <a:cubicBezTo>
                        <a:pt x="790" y="333"/>
                        <a:pt x="798" y="393"/>
                        <a:pt x="773" y="442"/>
                      </a:cubicBezTo>
                      <a:cubicBezTo>
                        <a:pt x="762" y="464"/>
                        <a:pt x="714" y="488"/>
                        <a:pt x="714" y="488"/>
                      </a:cubicBezTo>
                      <a:cubicBezTo>
                        <a:pt x="551" y="581"/>
                        <a:pt x="388" y="676"/>
                        <a:pt x="224" y="768"/>
                      </a:cubicBezTo>
                      <a:cubicBezTo>
                        <a:pt x="191" y="787"/>
                        <a:pt x="289" y="727"/>
                        <a:pt x="316" y="699"/>
                      </a:cubicBezTo>
                      <a:cubicBezTo>
                        <a:pt x="331" y="654"/>
                        <a:pt x="365" y="636"/>
                        <a:pt x="386" y="594"/>
                      </a:cubicBezTo>
                      <a:cubicBezTo>
                        <a:pt x="404" y="558"/>
                        <a:pt x="409" y="515"/>
                        <a:pt x="421" y="477"/>
                      </a:cubicBezTo>
                      <a:cubicBezTo>
                        <a:pt x="409" y="373"/>
                        <a:pt x="380" y="257"/>
                        <a:pt x="269" y="219"/>
                      </a:cubicBezTo>
                      <a:cubicBezTo>
                        <a:pt x="191" y="229"/>
                        <a:pt x="113" y="232"/>
                        <a:pt x="35" y="242"/>
                      </a:cubicBezTo>
                      <a:cubicBezTo>
                        <a:pt x="23" y="244"/>
                        <a:pt x="0" y="254"/>
                        <a:pt x="0" y="254"/>
                      </a:cubicBezTo>
                      <a:lnTo>
                        <a:pt x="80" y="192"/>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38" name="Line 38"/>
                <p:cNvSpPr>
                  <a:spLocks noChangeShapeType="1"/>
                </p:cNvSpPr>
                <p:nvPr/>
              </p:nvSpPr>
              <p:spPr bwMode="auto">
                <a:xfrm flipH="1">
                  <a:off x="720" y="1296"/>
                  <a:ext cx="432" cy="576"/>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grpSp>
          <p:grpSp>
            <p:nvGrpSpPr>
              <p:cNvPr id="768039" name="Group 39"/>
              <p:cNvGrpSpPr>
                <a:grpSpLocks/>
              </p:cNvGrpSpPr>
              <p:nvPr/>
            </p:nvGrpSpPr>
            <p:grpSpPr bwMode="auto">
              <a:xfrm>
                <a:off x="1017" y="816"/>
                <a:ext cx="645" cy="613"/>
                <a:chOff x="1017" y="816"/>
                <a:chExt cx="645" cy="613"/>
              </a:xfrm>
            </p:grpSpPr>
            <p:sp>
              <p:nvSpPr>
                <p:cNvPr id="768040" name="Oval 40"/>
                <p:cNvSpPr>
                  <a:spLocks noChangeArrowheads="1"/>
                </p:cNvSpPr>
                <p:nvPr/>
              </p:nvSpPr>
              <p:spPr bwMode="auto">
                <a:xfrm>
                  <a:off x="1056" y="816"/>
                  <a:ext cx="528" cy="576"/>
                </a:xfrm>
                <a:prstGeom prst="ellipse">
                  <a:avLst/>
                </a:prstGeom>
                <a:gradFill rotWithShape="0">
                  <a:gsLst>
                    <a:gs pos="0">
                      <a:schemeClr val="tx2">
                        <a:gamma/>
                        <a:shade val="46275"/>
                        <a:invGamma/>
                      </a:schemeClr>
                    </a:gs>
                    <a:gs pos="100000">
                      <a:schemeClr val="tx2"/>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8041" name="Freeform 41" descr="Paper bag"/>
                <p:cNvSpPr>
                  <a:spLocks/>
                </p:cNvSpPr>
                <p:nvPr/>
              </p:nvSpPr>
              <p:spPr bwMode="auto">
                <a:xfrm>
                  <a:off x="1017" y="836"/>
                  <a:ext cx="645" cy="593"/>
                </a:xfrm>
                <a:custGeom>
                  <a:avLst/>
                  <a:gdLst>
                    <a:gd name="T0" fmla="*/ 128 w 645"/>
                    <a:gd name="T1" fmla="*/ 66 h 593"/>
                    <a:gd name="T2" fmla="*/ 198 w 645"/>
                    <a:gd name="T3" fmla="*/ 77 h 593"/>
                    <a:gd name="T4" fmla="*/ 221 w 645"/>
                    <a:gd name="T5" fmla="*/ 101 h 593"/>
                    <a:gd name="T6" fmla="*/ 256 w 645"/>
                    <a:gd name="T7" fmla="*/ 112 h 593"/>
                    <a:gd name="T8" fmla="*/ 385 w 645"/>
                    <a:gd name="T9" fmla="*/ 101 h 593"/>
                    <a:gd name="T10" fmla="*/ 420 w 645"/>
                    <a:gd name="T11" fmla="*/ 89 h 593"/>
                    <a:gd name="T12" fmla="*/ 444 w 645"/>
                    <a:gd name="T13" fmla="*/ 159 h 593"/>
                    <a:gd name="T14" fmla="*/ 479 w 645"/>
                    <a:gd name="T15" fmla="*/ 265 h 593"/>
                    <a:gd name="T16" fmla="*/ 491 w 645"/>
                    <a:gd name="T17" fmla="*/ 300 h 593"/>
                    <a:gd name="T18" fmla="*/ 502 w 645"/>
                    <a:gd name="T19" fmla="*/ 335 h 593"/>
                    <a:gd name="T20" fmla="*/ 491 w 645"/>
                    <a:gd name="T21" fmla="*/ 382 h 593"/>
                    <a:gd name="T22" fmla="*/ 444 w 645"/>
                    <a:gd name="T23" fmla="*/ 393 h 593"/>
                    <a:gd name="T24" fmla="*/ 409 w 645"/>
                    <a:gd name="T25" fmla="*/ 417 h 593"/>
                    <a:gd name="T26" fmla="*/ 233 w 645"/>
                    <a:gd name="T27" fmla="*/ 452 h 593"/>
                    <a:gd name="T28" fmla="*/ 116 w 645"/>
                    <a:gd name="T29" fmla="*/ 417 h 593"/>
                    <a:gd name="T30" fmla="*/ 57 w 645"/>
                    <a:gd name="T31" fmla="*/ 323 h 593"/>
                    <a:gd name="T32" fmla="*/ 116 w 645"/>
                    <a:gd name="T33" fmla="*/ 183 h 593"/>
                    <a:gd name="T34" fmla="*/ 128 w 645"/>
                    <a:gd name="T35" fmla="*/ 136 h 593"/>
                    <a:gd name="T36" fmla="*/ 198 w 645"/>
                    <a:gd name="T37" fmla="*/ 112 h 593"/>
                    <a:gd name="T38" fmla="*/ 175 w 645"/>
                    <a:gd name="T39" fmla="*/ 77 h 593"/>
                    <a:gd name="T40" fmla="*/ 175 w 645"/>
                    <a:gd name="T41" fmla="*/ 42 h 593"/>
                    <a:gd name="T42" fmla="*/ 373 w 645"/>
                    <a:gd name="T43" fmla="*/ 19 h 593"/>
                    <a:gd name="T44" fmla="*/ 455 w 645"/>
                    <a:gd name="T45" fmla="*/ 42 h 593"/>
                    <a:gd name="T46" fmla="*/ 596 w 645"/>
                    <a:gd name="T47" fmla="*/ 230 h 593"/>
                    <a:gd name="T48" fmla="*/ 467 w 645"/>
                    <a:gd name="T49" fmla="*/ 487 h 593"/>
                    <a:gd name="T50" fmla="*/ 350 w 645"/>
                    <a:gd name="T51" fmla="*/ 593 h 593"/>
                    <a:gd name="T52" fmla="*/ 245 w 645"/>
                    <a:gd name="T53" fmla="*/ 557 h 593"/>
                    <a:gd name="T54" fmla="*/ 186 w 645"/>
                    <a:gd name="T55" fmla="*/ 511 h 593"/>
                    <a:gd name="T56" fmla="*/ 34 w 645"/>
                    <a:gd name="T57" fmla="*/ 405 h 593"/>
                    <a:gd name="T58" fmla="*/ 46 w 645"/>
                    <a:gd name="T59" fmla="*/ 159 h 593"/>
                    <a:gd name="T60" fmla="*/ 81 w 645"/>
                    <a:gd name="T61" fmla="*/ 124 h 593"/>
                    <a:gd name="T62" fmla="*/ 104 w 645"/>
                    <a:gd name="T63" fmla="*/ 89 h 593"/>
                    <a:gd name="T64" fmla="*/ 151 w 645"/>
                    <a:gd name="T65" fmla="*/ 66 h 593"/>
                    <a:gd name="T66" fmla="*/ 128 w 645"/>
                    <a:gd name="T67" fmla="*/ 6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5" h="593">
                      <a:moveTo>
                        <a:pt x="128" y="66"/>
                      </a:moveTo>
                      <a:cubicBezTo>
                        <a:pt x="151" y="70"/>
                        <a:pt x="176" y="69"/>
                        <a:pt x="198" y="77"/>
                      </a:cubicBezTo>
                      <a:cubicBezTo>
                        <a:pt x="208" y="81"/>
                        <a:pt x="212" y="95"/>
                        <a:pt x="221" y="101"/>
                      </a:cubicBezTo>
                      <a:cubicBezTo>
                        <a:pt x="231" y="107"/>
                        <a:pt x="244" y="108"/>
                        <a:pt x="256" y="112"/>
                      </a:cubicBezTo>
                      <a:cubicBezTo>
                        <a:pt x="299" y="108"/>
                        <a:pt x="342" y="107"/>
                        <a:pt x="385" y="101"/>
                      </a:cubicBezTo>
                      <a:cubicBezTo>
                        <a:pt x="397" y="99"/>
                        <a:pt x="411" y="80"/>
                        <a:pt x="420" y="89"/>
                      </a:cubicBezTo>
                      <a:cubicBezTo>
                        <a:pt x="438" y="106"/>
                        <a:pt x="436" y="136"/>
                        <a:pt x="444" y="159"/>
                      </a:cubicBezTo>
                      <a:cubicBezTo>
                        <a:pt x="456" y="194"/>
                        <a:pt x="467" y="230"/>
                        <a:pt x="479" y="265"/>
                      </a:cubicBezTo>
                      <a:cubicBezTo>
                        <a:pt x="483" y="277"/>
                        <a:pt x="487" y="288"/>
                        <a:pt x="491" y="300"/>
                      </a:cubicBezTo>
                      <a:cubicBezTo>
                        <a:pt x="495" y="312"/>
                        <a:pt x="502" y="335"/>
                        <a:pt x="502" y="335"/>
                      </a:cubicBezTo>
                      <a:cubicBezTo>
                        <a:pt x="498" y="351"/>
                        <a:pt x="502" y="371"/>
                        <a:pt x="491" y="382"/>
                      </a:cubicBezTo>
                      <a:cubicBezTo>
                        <a:pt x="480" y="393"/>
                        <a:pt x="459" y="387"/>
                        <a:pt x="444" y="393"/>
                      </a:cubicBezTo>
                      <a:cubicBezTo>
                        <a:pt x="431" y="399"/>
                        <a:pt x="421" y="409"/>
                        <a:pt x="409" y="417"/>
                      </a:cubicBezTo>
                      <a:cubicBezTo>
                        <a:pt x="351" y="501"/>
                        <a:pt x="329" y="466"/>
                        <a:pt x="233" y="452"/>
                      </a:cubicBezTo>
                      <a:cubicBezTo>
                        <a:pt x="194" y="439"/>
                        <a:pt x="155" y="430"/>
                        <a:pt x="116" y="417"/>
                      </a:cubicBezTo>
                      <a:cubicBezTo>
                        <a:pt x="87" y="387"/>
                        <a:pt x="70" y="362"/>
                        <a:pt x="57" y="323"/>
                      </a:cubicBezTo>
                      <a:cubicBezTo>
                        <a:pt x="74" y="273"/>
                        <a:pt x="99" y="235"/>
                        <a:pt x="116" y="183"/>
                      </a:cubicBezTo>
                      <a:cubicBezTo>
                        <a:pt x="121" y="168"/>
                        <a:pt x="116" y="147"/>
                        <a:pt x="128" y="136"/>
                      </a:cubicBezTo>
                      <a:cubicBezTo>
                        <a:pt x="147" y="120"/>
                        <a:pt x="198" y="112"/>
                        <a:pt x="198" y="112"/>
                      </a:cubicBezTo>
                      <a:cubicBezTo>
                        <a:pt x="190" y="100"/>
                        <a:pt x="172" y="91"/>
                        <a:pt x="175" y="77"/>
                      </a:cubicBezTo>
                      <a:cubicBezTo>
                        <a:pt x="184" y="35"/>
                        <a:pt x="255" y="70"/>
                        <a:pt x="175" y="42"/>
                      </a:cubicBezTo>
                      <a:cubicBezTo>
                        <a:pt x="260" y="0"/>
                        <a:pt x="261" y="8"/>
                        <a:pt x="373" y="19"/>
                      </a:cubicBezTo>
                      <a:cubicBezTo>
                        <a:pt x="385" y="22"/>
                        <a:pt x="440" y="33"/>
                        <a:pt x="455" y="42"/>
                      </a:cubicBezTo>
                      <a:cubicBezTo>
                        <a:pt x="512" y="77"/>
                        <a:pt x="544" y="178"/>
                        <a:pt x="596" y="230"/>
                      </a:cubicBezTo>
                      <a:cubicBezTo>
                        <a:pt x="645" y="372"/>
                        <a:pt x="548" y="406"/>
                        <a:pt x="467" y="487"/>
                      </a:cubicBezTo>
                      <a:cubicBezTo>
                        <a:pt x="426" y="528"/>
                        <a:pt x="408" y="573"/>
                        <a:pt x="350" y="593"/>
                      </a:cubicBezTo>
                      <a:cubicBezTo>
                        <a:pt x="299" y="582"/>
                        <a:pt x="288" y="586"/>
                        <a:pt x="245" y="557"/>
                      </a:cubicBezTo>
                      <a:cubicBezTo>
                        <a:pt x="198" y="526"/>
                        <a:pt x="246" y="538"/>
                        <a:pt x="186" y="511"/>
                      </a:cubicBezTo>
                      <a:cubicBezTo>
                        <a:pt x="106" y="475"/>
                        <a:pt x="86" y="484"/>
                        <a:pt x="34" y="405"/>
                      </a:cubicBezTo>
                      <a:cubicBezTo>
                        <a:pt x="18" y="329"/>
                        <a:pt x="0" y="227"/>
                        <a:pt x="46" y="159"/>
                      </a:cubicBezTo>
                      <a:cubicBezTo>
                        <a:pt x="55" y="145"/>
                        <a:pt x="70" y="137"/>
                        <a:pt x="81" y="124"/>
                      </a:cubicBezTo>
                      <a:cubicBezTo>
                        <a:pt x="90" y="113"/>
                        <a:pt x="93" y="98"/>
                        <a:pt x="104" y="89"/>
                      </a:cubicBezTo>
                      <a:cubicBezTo>
                        <a:pt x="117" y="78"/>
                        <a:pt x="138" y="78"/>
                        <a:pt x="151" y="66"/>
                      </a:cubicBezTo>
                      <a:cubicBezTo>
                        <a:pt x="157" y="61"/>
                        <a:pt x="136" y="66"/>
                        <a:pt x="128" y="66"/>
                      </a:cubicBezTo>
                      <a:close/>
                    </a:path>
                  </a:pathLst>
                </a:custGeom>
                <a:blipFill dpi="0" rotWithShape="0">
                  <a:blip r:embed="rId3"/>
                  <a:srcRect/>
                  <a:tile tx="0" ty="0" sx="100000" sy="100000" flip="none" algn="tl"/>
                </a:blip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grpSp>
        </p:gr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026" name="Picture 2"/>
          <p:cNvPicPr>
            <a:picLocks noChangeAspect="1" noChangeArrowheads="1"/>
          </p:cNvPicPr>
          <p:nvPr/>
        </p:nvPicPr>
        <p:blipFill>
          <a:blip r:embed="rId3">
            <a:lum contrast="48000"/>
            <a:extLst>
              <a:ext uri="{28A0092B-C50C-407E-A947-70E740481C1C}">
                <a14:useLocalDpi xmlns:a14="http://schemas.microsoft.com/office/drawing/2010/main" xmlns="" val="0"/>
              </a:ext>
            </a:extLst>
          </a:blip>
          <a:srcRect l="3047" t="7806" b="18356"/>
          <a:stretch>
            <a:fillRect/>
          </a:stretch>
        </p:blipFill>
        <p:spPr bwMode="auto">
          <a:xfrm>
            <a:off x="1979712" y="1916832"/>
            <a:ext cx="4876800" cy="295275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p:spPr>
      </p:pic>
      <p:sp>
        <p:nvSpPr>
          <p:cNvPr id="769027" name="Text Box 3"/>
          <p:cNvSpPr txBox="1">
            <a:spLocks noChangeArrowheads="1"/>
          </p:cNvSpPr>
          <p:nvPr/>
        </p:nvSpPr>
        <p:spPr bwMode="auto">
          <a:xfrm>
            <a:off x="2844290" y="1989857"/>
            <a:ext cx="3190142" cy="304800"/>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dirty="0">
                <a:solidFill>
                  <a:srgbClr val="115120"/>
                </a:solidFill>
                <a:latin typeface="+mn-lt"/>
              </a:rPr>
              <a:t>	ORGANIC DEPOSIT</a:t>
            </a:r>
          </a:p>
        </p:txBody>
      </p:sp>
      <p:sp>
        <p:nvSpPr>
          <p:cNvPr id="769029" name="Text Box 5"/>
          <p:cNvSpPr txBox="1">
            <a:spLocks noChangeArrowheads="1"/>
          </p:cNvSpPr>
          <p:nvPr/>
        </p:nvSpPr>
        <p:spPr bwMode="auto">
          <a:xfrm>
            <a:off x="2924885" y="2756620"/>
            <a:ext cx="609600" cy="823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eaLnBrk="0" hangingPunct="0">
              <a:spcBef>
                <a:spcPct val="50000"/>
              </a:spcBef>
            </a:pPr>
            <a:r>
              <a:rPr lang="en-US" sz="4800" b="1" i="1">
                <a:solidFill>
                  <a:schemeClr val="accent1"/>
                </a:solidFill>
                <a:effectLst>
                  <a:outerShdw blurRad="38100" dist="38100" dir="2700000" algn="tl">
                    <a:srgbClr val="C0C0C0"/>
                  </a:outerShdw>
                </a:effectLst>
                <a:latin typeface="Times New Roman" pitchFamily="18" charset="0"/>
              </a:rPr>
              <a:t>+</a:t>
            </a:r>
            <a:endParaRPr lang="en-US" sz="4800" b="1" i="1">
              <a:solidFill>
                <a:schemeClr val="folHlink"/>
              </a:solidFill>
              <a:latin typeface="Times New Roman" pitchFamily="18" charset="0"/>
            </a:endParaRPr>
          </a:p>
        </p:txBody>
      </p:sp>
      <p:sp>
        <p:nvSpPr>
          <p:cNvPr id="769030" name="Text Box 6"/>
          <p:cNvSpPr txBox="1">
            <a:spLocks noChangeArrowheads="1"/>
          </p:cNvSpPr>
          <p:nvPr/>
        </p:nvSpPr>
        <p:spPr bwMode="auto">
          <a:xfrm>
            <a:off x="915866" y="5308466"/>
            <a:ext cx="7467600"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60000" indent="-342900">
              <a:spcBef>
                <a:spcPts val="600"/>
              </a:spcBef>
              <a:buFont typeface="Arial" pitchFamily="34" charset="0"/>
              <a:buChar char="•"/>
            </a:pPr>
            <a:r>
              <a:rPr lang="en-US" sz="2000" dirty="0">
                <a:solidFill>
                  <a:srgbClr val="7F7F7F"/>
                </a:solidFill>
                <a:latin typeface="+mn-lt"/>
                <a:cs typeface="Lucida Sans Unicode"/>
              </a:rPr>
              <a:t>Food particles accumulate</a:t>
            </a:r>
          </a:p>
          <a:p>
            <a:pPr marL="360000" indent="-342900">
              <a:spcBef>
                <a:spcPts val="600"/>
              </a:spcBef>
              <a:buFont typeface="Arial" pitchFamily="34" charset="0"/>
              <a:buChar char="•"/>
            </a:pPr>
            <a:r>
              <a:rPr lang="en-US" sz="2000" dirty="0" smtClean="0">
                <a:solidFill>
                  <a:srgbClr val="7F7F7F"/>
                </a:solidFill>
                <a:latin typeface="+mn-lt"/>
                <a:cs typeface="Lucida Sans Unicode"/>
              </a:rPr>
              <a:t>Odors develop</a:t>
            </a:r>
            <a:endParaRPr lang="en-US" sz="2000" dirty="0">
              <a:solidFill>
                <a:srgbClr val="7F7F7F"/>
              </a:solidFill>
              <a:latin typeface="+mn-lt"/>
              <a:cs typeface="Lucida Sans Unicode"/>
            </a:endParaRPr>
          </a:p>
        </p:txBody>
      </p:sp>
      <p:sp>
        <p:nvSpPr>
          <p:cNvPr id="2" name="Title 1"/>
          <p:cNvSpPr>
            <a:spLocks noGrp="1"/>
          </p:cNvSpPr>
          <p:nvPr>
            <p:ph type="title"/>
          </p:nvPr>
        </p:nvSpPr>
        <p:spPr/>
        <p:txBody>
          <a:bodyPr/>
          <a:lstStyle/>
          <a:p>
            <a:r>
              <a:rPr lang="en-US" dirty="0" smtClean="0"/>
              <a:t>Base film formation</a:t>
            </a:r>
            <a:endParaRPr lang="nl-NL"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 line and grease trap treatment</a:t>
            </a:r>
            <a:endParaRPr lang="nl-NL" dirty="0"/>
          </a:p>
        </p:txBody>
      </p:sp>
      <p:sp>
        <p:nvSpPr>
          <p:cNvPr id="3" name="Content Placeholder 2"/>
          <p:cNvSpPr>
            <a:spLocks noGrp="1"/>
          </p:cNvSpPr>
          <p:nvPr>
            <p:ph idx="1"/>
          </p:nvPr>
        </p:nvSpPr>
        <p:spPr>
          <a:xfrm>
            <a:off x="457200" y="2160000"/>
            <a:ext cx="3394719" cy="4343400"/>
          </a:xfrm>
        </p:spPr>
        <p:txBody>
          <a:bodyPr/>
          <a:lstStyle/>
          <a:p>
            <a:pPr>
              <a:spcAft>
                <a:spcPts val="600"/>
              </a:spcAft>
              <a:buFont typeface="Arial" pitchFamily="34" charset="0"/>
              <a:buChar char="•"/>
            </a:pPr>
            <a:r>
              <a:rPr lang="en-US" dirty="0" smtClean="0"/>
              <a:t>Based on biofilm formation</a:t>
            </a:r>
          </a:p>
          <a:p>
            <a:pPr>
              <a:buFont typeface="Arial" pitchFamily="34" charset="0"/>
              <a:buChar char="•"/>
            </a:pPr>
            <a:r>
              <a:rPr lang="en-US" dirty="0" smtClean="0"/>
              <a:t>Micro-organisms form a thinner, more active biofilm that out-competes other micro-organisms and degrades grease and other organics</a:t>
            </a:r>
            <a:endParaRPr lang="nl-NL" dirty="0"/>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3191" y="2132856"/>
            <a:ext cx="4760218" cy="31435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type="title"/>
          </p:nvPr>
        </p:nvSpPr>
        <p:spPr/>
        <p:txBody>
          <a:bodyPr/>
          <a:lstStyle/>
          <a:p>
            <a:r>
              <a:rPr lang="en-US" smtClean="0"/>
              <a:t>Grease Trap System Function</a:t>
            </a:r>
            <a:endParaRPr lang="en-US"/>
          </a:p>
        </p:txBody>
      </p:sp>
      <p:sp>
        <p:nvSpPr>
          <p:cNvPr id="3" name="Content Placeholder 2"/>
          <p:cNvSpPr>
            <a:spLocks noGrp="1"/>
          </p:cNvSpPr>
          <p:nvPr>
            <p:ph idx="1"/>
          </p:nvPr>
        </p:nvSpPr>
        <p:spPr>
          <a:xfrm>
            <a:off x="457199" y="2160000"/>
            <a:ext cx="4532435" cy="4343400"/>
          </a:xfrm>
        </p:spPr>
        <p:txBody>
          <a:bodyPr/>
          <a:lstStyle/>
          <a:p>
            <a:pPr>
              <a:spcAft>
                <a:spcPts val="0"/>
              </a:spcAft>
            </a:pPr>
            <a:r>
              <a:rPr lang="en-US" dirty="0">
                <a:latin typeface="+mn-lt"/>
              </a:rPr>
              <a:t>Restaurants are required to have </a:t>
            </a:r>
            <a:endParaRPr lang="en-US" dirty="0" smtClean="0">
              <a:latin typeface="+mn-lt"/>
            </a:endParaRPr>
          </a:p>
          <a:p>
            <a:pPr>
              <a:spcAft>
                <a:spcPts val="0"/>
              </a:spcAft>
            </a:pPr>
            <a:r>
              <a:rPr lang="en-US" dirty="0" smtClean="0">
                <a:latin typeface="+mn-lt"/>
              </a:rPr>
              <a:t>grease </a:t>
            </a:r>
            <a:r>
              <a:rPr lang="en-US" dirty="0">
                <a:latin typeface="+mn-lt"/>
              </a:rPr>
              <a:t>traps to keep excessive </a:t>
            </a:r>
            <a:endParaRPr lang="en-US" dirty="0" smtClean="0">
              <a:latin typeface="+mn-lt"/>
            </a:endParaRPr>
          </a:p>
          <a:p>
            <a:pPr>
              <a:spcAft>
                <a:spcPts val="0"/>
              </a:spcAft>
            </a:pPr>
            <a:r>
              <a:rPr lang="en-US" dirty="0" smtClean="0">
                <a:latin typeface="+mn-lt"/>
              </a:rPr>
              <a:t>grease </a:t>
            </a:r>
            <a:r>
              <a:rPr lang="en-US" dirty="0">
                <a:latin typeface="+mn-lt"/>
              </a:rPr>
              <a:t>from collecting </a:t>
            </a:r>
            <a:r>
              <a:rPr lang="en-US" dirty="0" smtClean="0">
                <a:latin typeface="+mn-lt"/>
              </a:rPr>
              <a:t>downstream </a:t>
            </a:r>
          </a:p>
          <a:p>
            <a:pPr>
              <a:spcAft>
                <a:spcPts val="0"/>
              </a:spcAft>
            </a:pPr>
            <a:r>
              <a:rPr lang="en-US" dirty="0" smtClean="0">
                <a:latin typeface="+mn-lt"/>
              </a:rPr>
              <a:t>in </a:t>
            </a:r>
            <a:r>
              <a:rPr lang="en-US" dirty="0">
                <a:latin typeface="+mn-lt"/>
              </a:rPr>
              <a:t>the collection </a:t>
            </a:r>
            <a:r>
              <a:rPr lang="en-US" dirty="0" smtClean="0">
                <a:latin typeface="+mn-lt"/>
              </a:rPr>
              <a:t>system</a:t>
            </a:r>
            <a:r>
              <a:rPr lang="en-US" dirty="0">
                <a:latin typeface="+mn-lt"/>
              </a:rPr>
              <a:t>.</a:t>
            </a:r>
          </a:p>
          <a:p>
            <a:pPr>
              <a:spcBef>
                <a:spcPct val="50000"/>
              </a:spcBef>
            </a:pPr>
            <a:r>
              <a:rPr lang="en-US" dirty="0" smtClean="0">
                <a:latin typeface="+mn-lt"/>
              </a:rPr>
              <a:t>Problems:</a:t>
            </a:r>
            <a:endParaRPr lang="en-US" dirty="0">
              <a:latin typeface="+mn-lt"/>
            </a:endParaRPr>
          </a:p>
          <a:p>
            <a:pPr>
              <a:spcAft>
                <a:spcPts val="400"/>
              </a:spcAft>
              <a:buFontTx/>
              <a:buChar char="•"/>
            </a:pPr>
            <a:r>
              <a:rPr lang="en-US" dirty="0" smtClean="0">
                <a:latin typeface="+mn-lt"/>
              </a:rPr>
              <a:t>Expensive </a:t>
            </a:r>
            <a:r>
              <a:rPr lang="en-US" dirty="0">
                <a:latin typeface="+mn-lt"/>
              </a:rPr>
              <a:t>to pump</a:t>
            </a:r>
          </a:p>
          <a:p>
            <a:pPr>
              <a:spcAft>
                <a:spcPts val="400"/>
              </a:spcAft>
              <a:buFontTx/>
              <a:buChar char="•"/>
            </a:pPr>
            <a:r>
              <a:rPr lang="en-US" dirty="0" smtClean="0">
                <a:latin typeface="+mn-lt"/>
              </a:rPr>
              <a:t>Back-ups </a:t>
            </a:r>
            <a:r>
              <a:rPr lang="en-US" dirty="0">
                <a:latin typeface="+mn-lt"/>
              </a:rPr>
              <a:t>cause damage, sanitation problems, </a:t>
            </a:r>
            <a:r>
              <a:rPr lang="en-US" dirty="0" smtClean="0">
                <a:latin typeface="+mn-lt"/>
              </a:rPr>
              <a:t>and expensive </a:t>
            </a:r>
            <a:r>
              <a:rPr lang="en-US" dirty="0">
                <a:latin typeface="+mn-lt"/>
              </a:rPr>
              <a:t>repairs</a:t>
            </a:r>
          </a:p>
          <a:p>
            <a:pPr>
              <a:spcAft>
                <a:spcPts val="400"/>
              </a:spcAft>
              <a:buFontTx/>
              <a:buChar char="•"/>
            </a:pPr>
            <a:r>
              <a:rPr lang="en-US" dirty="0" smtClean="0">
                <a:latin typeface="+mn-lt"/>
              </a:rPr>
              <a:t>Failure </a:t>
            </a:r>
            <a:r>
              <a:rPr lang="en-US" dirty="0">
                <a:latin typeface="+mn-lt"/>
              </a:rPr>
              <a:t>to contain grease leading to sewer overload   </a:t>
            </a:r>
          </a:p>
          <a:p>
            <a:pPr>
              <a:spcAft>
                <a:spcPts val="400"/>
              </a:spcAft>
              <a:buFontTx/>
              <a:buChar char="•"/>
            </a:pPr>
            <a:r>
              <a:rPr lang="en-US" dirty="0" smtClean="0">
                <a:latin typeface="+mn-lt"/>
              </a:rPr>
              <a:t>Odors</a:t>
            </a:r>
            <a:endParaRPr lang="en-US" dirty="0">
              <a:solidFill>
                <a:srgbClr val="99CCFF"/>
              </a:solidFill>
              <a:latin typeface="+mn-lt"/>
            </a:endParaRPr>
          </a:p>
          <a:p>
            <a:endParaRPr lang="nl-NL" dirty="0">
              <a:latin typeface="+mn-lt"/>
            </a:endParaRPr>
          </a:p>
        </p:txBody>
      </p:sp>
      <p:sp>
        <p:nvSpPr>
          <p:cNvPr id="98" name="AutoShape 2"/>
          <p:cNvSpPr>
            <a:spLocks noChangeArrowheads="1"/>
          </p:cNvSpPr>
          <p:nvPr/>
        </p:nvSpPr>
        <p:spPr bwMode="auto">
          <a:xfrm rot="5704079" flipH="1">
            <a:off x="5162964" y="3855909"/>
            <a:ext cx="195943" cy="813589"/>
          </a:xfrm>
          <a:prstGeom prst="can">
            <a:avLst>
              <a:gd name="adj" fmla="val 108333"/>
            </a:avLst>
          </a:prstGeom>
          <a:solidFill>
            <a:schemeClr val="bg1">
              <a:lumMod val="65000"/>
            </a:schemeClr>
          </a:solidFill>
          <a:ln w="12700">
            <a:solidFill>
              <a:srgbClr val="000000"/>
            </a:solidFill>
            <a:round/>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99" name="AutoShape 4"/>
          <p:cNvSpPr>
            <a:spLocks noChangeArrowheads="1"/>
          </p:cNvSpPr>
          <p:nvPr/>
        </p:nvSpPr>
        <p:spPr bwMode="auto">
          <a:xfrm>
            <a:off x="5260936" y="2989075"/>
            <a:ext cx="3322154" cy="2024743"/>
          </a:xfrm>
          <a:prstGeom prst="cube">
            <a:avLst>
              <a:gd name="adj" fmla="val 25000"/>
            </a:avLst>
          </a:prstGeom>
          <a:solidFill>
            <a:srgbClr val="92D050"/>
          </a:solidFill>
          <a:ln w="12700">
            <a:solidFill>
              <a:srgbClr val="000000"/>
            </a:solid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0" name="Line 5"/>
          <p:cNvSpPr>
            <a:spLocks noChangeShapeType="1"/>
          </p:cNvSpPr>
          <p:nvPr/>
        </p:nvSpPr>
        <p:spPr bwMode="auto">
          <a:xfrm flipV="1">
            <a:off x="5938926" y="2989075"/>
            <a:ext cx="4745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1" name="Line 6"/>
          <p:cNvSpPr>
            <a:spLocks noChangeShapeType="1"/>
          </p:cNvSpPr>
          <p:nvPr/>
        </p:nvSpPr>
        <p:spPr bwMode="auto">
          <a:xfrm>
            <a:off x="5938926" y="3576904"/>
            <a:ext cx="0" cy="9797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2" name="Line 7"/>
          <p:cNvSpPr>
            <a:spLocks noChangeShapeType="1"/>
          </p:cNvSpPr>
          <p:nvPr/>
        </p:nvSpPr>
        <p:spPr bwMode="auto">
          <a:xfrm>
            <a:off x="6413520" y="3054389"/>
            <a:ext cx="0" cy="9797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3" name="Line 8"/>
          <p:cNvSpPr>
            <a:spLocks noChangeShapeType="1"/>
          </p:cNvSpPr>
          <p:nvPr/>
        </p:nvSpPr>
        <p:spPr bwMode="auto">
          <a:xfrm flipV="1">
            <a:off x="5938926" y="3903475"/>
            <a:ext cx="4745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4" name="Line 9"/>
          <p:cNvSpPr>
            <a:spLocks noChangeShapeType="1"/>
          </p:cNvSpPr>
          <p:nvPr/>
        </p:nvSpPr>
        <p:spPr bwMode="auto">
          <a:xfrm>
            <a:off x="5803328" y="4491304"/>
            <a:ext cx="27797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5" name="Line 10"/>
          <p:cNvSpPr>
            <a:spLocks noChangeShapeType="1"/>
          </p:cNvSpPr>
          <p:nvPr/>
        </p:nvSpPr>
        <p:spPr bwMode="auto">
          <a:xfrm>
            <a:off x="5803328" y="2989075"/>
            <a:ext cx="0" cy="150222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6" name="Line 11"/>
          <p:cNvSpPr>
            <a:spLocks noChangeShapeType="1"/>
          </p:cNvSpPr>
          <p:nvPr/>
        </p:nvSpPr>
        <p:spPr bwMode="auto">
          <a:xfrm flipH="1">
            <a:off x="5260936" y="4491304"/>
            <a:ext cx="5423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7" name="Line 12"/>
          <p:cNvSpPr>
            <a:spLocks noChangeShapeType="1"/>
          </p:cNvSpPr>
          <p:nvPr/>
        </p:nvSpPr>
        <p:spPr bwMode="auto">
          <a:xfrm>
            <a:off x="7227108" y="3511589"/>
            <a:ext cx="0" cy="9797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8" name="Line 13"/>
          <p:cNvSpPr>
            <a:spLocks noChangeShapeType="1"/>
          </p:cNvSpPr>
          <p:nvPr/>
        </p:nvSpPr>
        <p:spPr bwMode="auto">
          <a:xfrm>
            <a:off x="7701702" y="2989075"/>
            <a:ext cx="0" cy="9797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09" name="Line 14"/>
          <p:cNvSpPr>
            <a:spLocks noChangeShapeType="1"/>
          </p:cNvSpPr>
          <p:nvPr/>
        </p:nvSpPr>
        <p:spPr bwMode="auto">
          <a:xfrm flipV="1">
            <a:off x="7227108" y="2989075"/>
            <a:ext cx="4745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0" name="Line 15"/>
          <p:cNvSpPr>
            <a:spLocks noChangeShapeType="1"/>
          </p:cNvSpPr>
          <p:nvPr/>
        </p:nvSpPr>
        <p:spPr bwMode="auto">
          <a:xfrm flipV="1">
            <a:off x="7227108" y="3903475"/>
            <a:ext cx="4745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1" name="Line 16"/>
          <p:cNvSpPr>
            <a:spLocks noChangeShapeType="1"/>
          </p:cNvSpPr>
          <p:nvPr/>
        </p:nvSpPr>
        <p:spPr bwMode="auto">
          <a:xfrm flipH="1">
            <a:off x="8040697" y="3511589"/>
            <a:ext cx="5423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2" name="Line 17"/>
          <p:cNvSpPr>
            <a:spLocks noChangeShapeType="1"/>
          </p:cNvSpPr>
          <p:nvPr/>
        </p:nvSpPr>
        <p:spPr bwMode="auto">
          <a:xfrm flipH="1">
            <a:off x="5260936" y="3642218"/>
            <a:ext cx="542393" cy="5225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3" name="Line 18"/>
          <p:cNvSpPr>
            <a:spLocks noChangeShapeType="1"/>
          </p:cNvSpPr>
          <p:nvPr/>
        </p:nvSpPr>
        <p:spPr bwMode="auto">
          <a:xfrm>
            <a:off x="5328735" y="4099418"/>
            <a:ext cx="271196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4" name="Line 19"/>
          <p:cNvSpPr>
            <a:spLocks noChangeShapeType="1"/>
          </p:cNvSpPr>
          <p:nvPr/>
        </p:nvSpPr>
        <p:spPr bwMode="auto">
          <a:xfrm>
            <a:off x="5871127" y="3642218"/>
            <a:ext cx="271196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5" name="AutoShape 20"/>
          <p:cNvSpPr>
            <a:spLocks noChangeArrowheads="1"/>
          </p:cNvSpPr>
          <p:nvPr/>
        </p:nvSpPr>
        <p:spPr bwMode="auto">
          <a:xfrm rot="5704079" flipH="1">
            <a:off x="8315621" y="3894778"/>
            <a:ext cx="195943" cy="474593"/>
          </a:xfrm>
          <a:prstGeom prst="can">
            <a:avLst>
              <a:gd name="adj" fmla="val 63194"/>
            </a:avLst>
          </a:prstGeom>
          <a:solidFill>
            <a:srgbClr val="C0C0C0"/>
          </a:solidFill>
          <a:ln w="12700">
            <a:solidFill>
              <a:srgbClr val="000000"/>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6" name="Line 21"/>
          <p:cNvSpPr>
            <a:spLocks noChangeShapeType="1"/>
          </p:cNvSpPr>
          <p:nvPr/>
        </p:nvSpPr>
        <p:spPr bwMode="auto">
          <a:xfrm>
            <a:off x="5803328" y="3446275"/>
            <a:ext cx="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7" name="Freeform 22" descr="Stationery"/>
          <p:cNvSpPr>
            <a:spLocks/>
          </p:cNvSpPr>
          <p:nvPr/>
        </p:nvSpPr>
        <p:spPr bwMode="auto">
          <a:xfrm>
            <a:off x="5195744" y="3393207"/>
            <a:ext cx="799247" cy="628650"/>
          </a:xfrm>
          <a:custGeom>
            <a:avLst/>
            <a:gdLst>
              <a:gd name="T0" fmla="*/ 33 w 566"/>
              <a:gd name="T1" fmla="*/ 399 h 462"/>
              <a:gd name="T2" fmla="*/ 197 w 566"/>
              <a:gd name="T3" fmla="*/ 282 h 462"/>
              <a:gd name="T4" fmla="*/ 302 w 566"/>
              <a:gd name="T5" fmla="*/ 188 h 462"/>
              <a:gd name="T6" fmla="*/ 314 w 566"/>
              <a:gd name="T7" fmla="*/ 129 h 462"/>
              <a:gd name="T8" fmla="*/ 419 w 566"/>
              <a:gd name="T9" fmla="*/ 36 h 462"/>
              <a:gd name="T10" fmla="*/ 524 w 566"/>
              <a:gd name="T11" fmla="*/ 24 h 462"/>
              <a:gd name="T12" fmla="*/ 559 w 566"/>
              <a:gd name="T13" fmla="*/ 12 h 462"/>
              <a:gd name="T14" fmla="*/ 513 w 566"/>
              <a:gd name="T15" fmla="*/ 118 h 462"/>
              <a:gd name="T16" fmla="*/ 524 w 566"/>
              <a:gd name="T17" fmla="*/ 410 h 462"/>
              <a:gd name="T18" fmla="*/ 489 w 566"/>
              <a:gd name="T19" fmla="*/ 399 h 462"/>
              <a:gd name="T20" fmla="*/ 407 w 566"/>
              <a:gd name="T21" fmla="*/ 422 h 462"/>
              <a:gd name="T22" fmla="*/ 302 w 566"/>
              <a:gd name="T23" fmla="*/ 434 h 462"/>
              <a:gd name="T24" fmla="*/ 21 w 566"/>
              <a:gd name="T25" fmla="*/ 446 h 462"/>
              <a:gd name="T26" fmla="*/ 56 w 566"/>
              <a:gd name="T27" fmla="*/ 434 h 462"/>
              <a:gd name="T28" fmla="*/ 44 w 566"/>
              <a:gd name="T29" fmla="*/ 387 h 462"/>
              <a:gd name="T30" fmla="*/ 33 w 566"/>
              <a:gd name="T31" fmla="*/ 39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462">
                <a:moveTo>
                  <a:pt x="33" y="399"/>
                </a:moveTo>
                <a:cubicBezTo>
                  <a:pt x="77" y="333"/>
                  <a:pt x="123" y="306"/>
                  <a:pt x="197" y="282"/>
                </a:cubicBezTo>
                <a:cubicBezTo>
                  <a:pt x="232" y="251"/>
                  <a:pt x="267" y="219"/>
                  <a:pt x="302" y="188"/>
                </a:cubicBezTo>
                <a:cubicBezTo>
                  <a:pt x="317" y="175"/>
                  <a:pt x="306" y="147"/>
                  <a:pt x="314" y="129"/>
                </a:cubicBezTo>
                <a:cubicBezTo>
                  <a:pt x="328" y="98"/>
                  <a:pt x="389" y="39"/>
                  <a:pt x="419" y="36"/>
                </a:cubicBezTo>
                <a:cubicBezTo>
                  <a:pt x="454" y="32"/>
                  <a:pt x="489" y="28"/>
                  <a:pt x="524" y="24"/>
                </a:cubicBezTo>
                <a:cubicBezTo>
                  <a:pt x="536" y="20"/>
                  <a:pt x="557" y="0"/>
                  <a:pt x="559" y="12"/>
                </a:cubicBezTo>
                <a:cubicBezTo>
                  <a:pt x="566" y="45"/>
                  <a:pt x="531" y="91"/>
                  <a:pt x="513" y="118"/>
                </a:cubicBezTo>
                <a:cubicBezTo>
                  <a:pt x="518" y="207"/>
                  <a:pt x="543" y="319"/>
                  <a:pt x="524" y="410"/>
                </a:cubicBezTo>
                <a:cubicBezTo>
                  <a:pt x="512" y="406"/>
                  <a:pt x="501" y="399"/>
                  <a:pt x="489" y="399"/>
                </a:cubicBezTo>
                <a:cubicBezTo>
                  <a:pt x="461" y="399"/>
                  <a:pt x="435" y="418"/>
                  <a:pt x="407" y="422"/>
                </a:cubicBezTo>
                <a:cubicBezTo>
                  <a:pt x="372" y="427"/>
                  <a:pt x="337" y="430"/>
                  <a:pt x="302" y="434"/>
                </a:cubicBezTo>
                <a:lnTo>
                  <a:pt x="21" y="446"/>
                </a:lnTo>
                <a:cubicBezTo>
                  <a:pt x="21" y="446"/>
                  <a:pt x="56" y="434"/>
                  <a:pt x="56" y="434"/>
                </a:cubicBezTo>
                <a:cubicBezTo>
                  <a:pt x="52" y="418"/>
                  <a:pt x="59" y="392"/>
                  <a:pt x="44" y="387"/>
                </a:cubicBezTo>
                <a:cubicBezTo>
                  <a:pt x="39" y="385"/>
                  <a:pt x="0" y="462"/>
                  <a:pt x="33" y="399"/>
                </a:cubicBezTo>
                <a:close/>
              </a:path>
            </a:pathLst>
          </a:custGeom>
          <a:blipFill dpi="0" rotWithShape="0">
            <a:blip r:embed="rId3"/>
            <a:srcRect/>
            <a:tile tx="0" ty="0" sx="100000" sy="100000" flip="none" algn="tl"/>
          </a:blipFill>
          <a:ln w="12700" cap="flat" cmpd="sng">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8" name="Freeform 23" descr="Stationery"/>
          <p:cNvSpPr>
            <a:spLocks/>
          </p:cNvSpPr>
          <p:nvPr/>
        </p:nvSpPr>
        <p:spPr bwMode="auto">
          <a:xfrm>
            <a:off x="5938926" y="3446275"/>
            <a:ext cx="1376843" cy="484414"/>
          </a:xfrm>
          <a:custGeom>
            <a:avLst/>
            <a:gdLst>
              <a:gd name="T0" fmla="*/ 0 w 975"/>
              <a:gd name="T1" fmla="*/ 281 h 356"/>
              <a:gd name="T2" fmla="*/ 222 w 975"/>
              <a:gd name="T3" fmla="*/ 281 h 356"/>
              <a:gd name="T4" fmla="*/ 257 w 975"/>
              <a:gd name="T5" fmla="*/ 305 h 356"/>
              <a:gd name="T6" fmla="*/ 444 w 975"/>
              <a:gd name="T7" fmla="*/ 328 h 356"/>
              <a:gd name="T8" fmla="*/ 702 w 975"/>
              <a:gd name="T9" fmla="*/ 293 h 356"/>
              <a:gd name="T10" fmla="*/ 866 w 975"/>
              <a:gd name="T11" fmla="*/ 340 h 356"/>
              <a:gd name="T12" fmla="*/ 924 w 975"/>
              <a:gd name="T13" fmla="*/ 270 h 356"/>
              <a:gd name="T14" fmla="*/ 913 w 975"/>
              <a:gd name="T15" fmla="*/ 305 h 356"/>
              <a:gd name="T16" fmla="*/ 901 w 975"/>
              <a:gd name="T17" fmla="*/ 352 h 356"/>
              <a:gd name="T18" fmla="*/ 632 w 975"/>
              <a:gd name="T19" fmla="*/ 82 h 356"/>
              <a:gd name="T20" fmla="*/ 562 w 975"/>
              <a:gd name="T21" fmla="*/ 71 h 356"/>
              <a:gd name="T22" fmla="*/ 433 w 975"/>
              <a:gd name="T23" fmla="*/ 36 h 356"/>
              <a:gd name="T24" fmla="*/ 269 w 975"/>
              <a:gd name="T25" fmla="*/ 71 h 356"/>
              <a:gd name="T26" fmla="*/ 245 w 975"/>
              <a:gd name="T27" fmla="*/ 129 h 356"/>
              <a:gd name="T28" fmla="*/ 164 w 975"/>
              <a:gd name="T29" fmla="*/ 141 h 356"/>
              <a:gd name="T30" fmla="*/ 93 w 975"/>
              <a:gd name="T31" fmla="*/ 199 h 356"/>
              <a:gd name="T32" fmla="*/ 70 w 975"/>
              <a:gd name="T33" fmla="*/ 270 h 356"/>
              <a:gd name="T34" fmla="*/ 0 w 975"/>
              <a:gd name="T35" fmla="*/ 28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5" h="356">
                <a:moveTo>
                  <a:pt x="0" y="281"/>
                </a:moveTo>
                <a:cubicBezTo>
                  <a:pt x="53" y="277"/>
                  <a:pt x="157" y="257"/>
                  <a:pt x="222" y="281"/>
                </a:cubicBezTo>
                <a:cubicBezTo>
                  <a:pt x="235" y="286"/>
                  <a:pt x="243" y="302"/>
                  <a:pt x="257" y="305"/>
                </a:cubicBezTo>
                <a:cubicBezTo>
                  <a:pt x="318" y="318"/>
                  <a:pt x="444" y="328"/>
                  <a:pt x="444" y="328"/>
                </a:cubicBezTo>
                <a:cubicBezTo>
                  <a:pt x="527" y="356"/>
                  <a:pt x="622" y="321"/>
                  <a:pt x="702" y="293"/>
                </a:cubicBezTo>
                <a:cubicBezTo>
                  <a:pt x="777" y="303"/>
                  <a:pt x="808" y="302"/>
                  <a:pt x="866" y="340"/>
                </a:cubicBezTo>
                <a:cubicBezTo>
                  <a:pt x="911" y="318"/>
                  <a:pt x="924" y="327"/>
                  <a:pt x="924" y="270"/>
                </a:cubicBezTo>
                <a:cubicBezTo>
                  <a:pt x="924" y="258"/>
                  <a:pt x="916" y="293"/>
                  <a:pt x="913" y="305"/>
                </a:cubicBezTo>
                <a:cubicBezTo>
                  <a:pt x="909" y="321"/>
                  <a:pt x="905" y="336"/>
                  <a:pt x="901" y="352"/>
                </a:cubicBezTo>
                <a:cubicBezTo>
                  <a:pt x="885" y="0"/>
                  <a:pt x="975" y="106"/>
                  <a:pt x="632" y="82"/>
                </a:cubicBezTo>
                <a:cubicBezTo>
                  <a:pt x="608" y="80"/>
                  <a:pt x="585" y="75"/>
                  <a:pt x="562" y="71"/>
                </a:cubicBezTo>
                <a:cubicBezTo>
                  <a:pt x="519" y="57"/>
                  <a:pt x="476" y="49"/>
                  <a:pt x="433" y="36"/>
                </a:cubicBezTo>
                <a:cubicBezTo>
                  <a:pt x="401" y="41"/>
                  <a:pt x="290" y="56"/>
                  <a:pt x="269" y="71"/>
                </a:cubicBezTo>
                <a:cubicBezTo>
                  <a:pt x="252" y="83"/>
                  <a:pt x="262" y="117"/>
                  <a:pt x="245" y="129"/>
                </a:cubicBezTo>
                <a:cubicBezTo>
                  <a:pt x="222" y="144"/>
                  <a:pt x="191" y="137"/>
                  <a:pt x="164" y="141"/>
                </a:cubicBezTo>
                <a:cubicBezTo>
                  <a:pt x="160" y="144"/>
                  <a:pt x="102" y="184"/>
                  <a:pt x="93" y="199"/>
                </a:cubicBezTo>
                <a:cubicBezTo>
                  <a:pt x="91" y="202"/>
                  <a:pt x="73" y="267"/>
                  <a:pt x="70" y="270"/>
                </a:cubicBezTo>
                <a:cubicBezTo>
                  <a:pt x="54" y="283"/>
                  <a:pt x="21" y="281"/>
                  <a:pt x="0" y="281"/>
                </a:cubicBezTo>
                <a:close/>
              </a:path>
            </a:pathLst>
          </a:custGeom>
          <a:blipFill dpi="0" rotWithShape="0">
            <a:blip r:embed="rId3"/>
            <a:srcRect/>
            <a:tile tx="0" ty="0" sx="100000" sy="100000" flip="none" algn="tl"/>
          </a:blipFill>
          <a:ln w="12700" cap="flat" cmpd="sng">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19" name="Freeform 24" descr="Stationery"/>
          <p:cNvSpPr>
            <a:spLocks/>
          </p:cNvSpPr>
          <p:nvPr/>
        </p:nvSpPr>
        <p:spPr bwMode="auto">
          <a:xfrm>
            <a:off x="7227108" y="3446275"/>
            <a:ext cx="1349462" cy="553811"/>
          </a:xfrm>
          <a:custGeom>
            <a:avLst/>
            <a:gdLst>
              <a:gd name="T0" fmla="*/ 0 w 955"/>
              <a:gd name="T1" fmla="*/ 407 h 407"/>
              <a:gd name="T2" fmla="*/ 23 w 955"/>
              <a:gd name="T3" fmla="*/ 325 h 407"/>
              <a:gd name="T4" fmla="*/ 175 w 955"/>
              <a:gd name="T5" fmla="*/ 266 h 407"/>
              <a:gd name="T6" fmla="*/ 245 w 955"/>
              <a:gd name="T7" fmla="*/ 138 h 407"/>
              <a:gd name="T8" fmla="*/ 304 w 955"/>
              <a:gd name="T9" fmla="*/ 91 h 407"/>
              <a:gd name="T10" fmla="*/ 339 w 955"/>
              <a:gd name="T11" fmla="*/ 56 h 407"/>
              <a:gd name="T12" fmla="*/ 561 w 955"/>
              <a:gd name="T13" fmla="*/ 44 h 407"/>
              <a:gd name="T14" fmla="*/ 714 w 955"/>
              <a:gd name="T15" fmla="*/ 79 h 407"/>
              <a:gd name="T16" fmla="*/ 819 w 955"/>
              <a:gd name="T17" fmla="*/ 67 h 407"/>
              <a:gd name="T18" fmla="*/ 889 w 955"/>
              <a:gd name="T19" fmla="*/ 44 h 407"/>
              <a:gd name="T20" fmla="*/ 924 w 955"/>
              <a:gd name="T21" fmla="*/ 32 h 407"/>
              <a:gd name="T22" fmla="*/ 948 w 955"/>
              <a:gd name="T23" fmla="*/ 9 h 407"/>
              <a:gd name="T24" fmla="*/ 913 w 955"/>
              <a:gd name="T25" fmla="*/ 20 h 407"/>
              <a:gd name="T26" fmla="*/ 901 w 955"/>
              <a:gd name="T27" fmla="*/ 56 h 407"/>
              <a:gd name="T28" fmla="*/ 807 w 955"/>
              <a:gd name="T29" fmla="*/ 138 h 407"/>
              <a:gd name="T30" fmla="*/ 725 w 955"/>
              <a:gd name="T31" fmla="*/ 231 h 407"/>
              <a:gd name="T32" fmla="*/ 678 w 955"/>
              <a:gd name="T33" fmla="*/ 290 h 407"/>
              <a:gd name="T34" fmla="*/ 597 w 955"/>
              <a:gd name="T35" fmla="*/ 313 h 407"/>
              <a:gd name="T36" fmla="*/ 573 w 955"/>
              <a:gd name="T37" fmla="*/ 337 h 407"/>
              <a:gd name="T38" fmla="*/ 550 w 955"/>
              <a:gd name="T39" fmla="*/ 313 h 407"/>
              <a:gd name="T40" fmla="*/ 538 w 955"/>
              <a:gd name="T41" fmla="*/ 348 h 407"/>
              <a:gd name="T42" fmla="*/ 479 w 955"/>
              <a:gd name="T43" fmla="*/ 383 h 407"/>
              <a:gd name="T44" fmla="*/ 163 w 955"/>
              <a:gd name="T45" fmla="*/ 360 h 407"/>
              <a:gd name="T46" fmla="*/ 152 w 955"/>
              <a:gd name="T47" fmla="*/ 325 h 407"/>
              <a:gd name="T48" fmla="*/ 117 w 955"/>
              <a:gd name="T49" fmla="*/ 337 h 407"/>
              <a:gd name="T50" fmla="*/ 0 w 955"/>
              <a:gd name="T51"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5" h="407">
                <a:moveTo>
                  <a:pt x="0" y="407"/>
                </a:moveTo>
                <a:cubicBezTo>
                  <a:pt x="8" y="380"/>
                  <a:pt x="2" y="344"/>
                  <a:pt x="23" y="325"/>
                </a:cubicBezTo>
                <a:cubicBezTo>
                  <a:pt x="63" y="288"/>
                  <a:pt x="130" y="296"/>
                  <a:pt x="175" y="266"/>
                </a:cubicBezTo>
                <a:cubicBezTo>
                  <a:pt x="219" y="237"/>
                  <a:pt x="230" y="184"/>
                  <a:pt x="245" y="138"/>
                </a:cubicBezTo>
                <a:cubicBezTo>
                  <a:pt x="250" y="122"/>
                  <a:pt x="295" y="99"/>
                  <a:pt x="304" y="91"/>
                </a:cubicBezTo>
                <a:cubicBezTo>
                  <a:pt x="317" y="80"/>
                  <a:pt x="323" y="59"/>
                  <a:pt x="339" y="56"/>
                </a:cubicBezTo>
                <a:cubicBezTo>
                  <a:pt x="412" y="43"/>
                  <a:pt x="487" y="48"/>
                  <a:pt x="561" y="44"/>
                </a:cubicBezTo>
                <a:cubicBezTo>
                  <a:pt x="630" y="21"/>
                  <a:pt x="646" y="62"/>
                  <a:pt x="714" y="79"/>
                </a:cubicBezTo>
                <a:cubicBezTo>
                  <a:pt x="749" y="75"/>
                  <a:pt x="784" y="74"/>
                  <a:pt x="819" y="67"/>
                </a:cubicBezTo>
                <a:cubicBezTo>
                  <a:pt x="843" y="62"/>
                  <a:pt x="866" y="52"/>
                  <a:pt x="889" y="44"/>
                </a:cubicBezTo>
                <a:cubicBezTo>
                  <a:pt x="901" y="40"/>
                  <a:pt x="924" y="32"/>
                  <a:pt x="924" y="32"/>
                </a:cubicBezTo>
                <a:cubicBezTo>
                  <a:pt x="932" y="24"/>
                  <a:pt x="955" y="17"/>
                  <a:pt x="948" y="9"/>
                </a:cubicBezTo>
                <a:cubicBezTo>
                  <a:pt x="940" y="0"/>
                  <a:pt x="922" y="11"/>
                  <a:pt x="913" y="20"/>
                </a:cubicBezTo>
                <a:cubicBezTo>
                  <a:pt x="904" y="29"/>
                  <a:pt x="907" y="45"/>
                  <a:pt x="901" y="56"/>
                </a:cubicBezTo>
                <a:cubicBezTo>
                  <a:pt x="880" y="98"/>
                  <a:pt x="850" y="123"/>
                  <a:pt x="807" y="138"/>
                </a:cubicBezTo>
                <a:cubicBezTo>
                  <a:pt x="784" y="173"/>
                  <a:pt x="748" y="196"/>
                  <a:pt x="725" y="231"/>
                </a:cubicBezTo>
                <a:cubicBezTo>
                  <a:pt x="717" y="243"/>
                  <a:pt x="694" y="283"/>
                  <a:pt x="678" y="290"/>
                </a:cubicBezTo>
                <a:cubicBezTo>
                  <a:pt x="652" y="301"/>
                  <a:pt x="624" y="305"/>
                  <a:pt x="597" y="313"/>
                </a:cubicBezTo>
                <a:cubicBezTo>
                  <a:pt x="589" y="321"/>
                  <a:pt x="584" y="337"/>
                  <a:pt x="573" y="337"/>
                </a:cubicBezTo>
                <a:cubicBezTo>
                  <a:pt x="562" y="337"/>
                  <a:pt x="561" y="310"/>
                  <a:pt x="550" y="313"/>
                </a:cubicBezTo>
                <a:cubicBezTo>
                  <a:pt x="538" y="317"/>
                  <a:pt x="544" y="337"/>
                  <a:pt x="538" y="348"/>
                </a:cubicBezTo>
                <a:cubicBezTo>
                  <a:pt x="521" y="377"/>
                  <a:pt x="509" y="374"/>
                  <a:pt x="479" y="383"/>
                </a:cubicBezTo>
                <a:cubicBezTo>
                  <a:pt x="374" y="375"/>
                  <a:pt x="267" y="378"/>
                  <a:pt x="163" y="360"/>
                </a:cubicBezTo>
                <a:cubicBezTo>
                  <a:pt x="151" y="358"/>
                  <a:pt x="163" y="330"/>
                  <a:pt x="152" y="325"/>
                </a:cubicBezTo>
                <a:cubicBezTo>
                  <a:pt x="141" y="319"/>
                  <a:pt x="128" y="332"/>
                  <a:pt x="117" y="337"/>
                </a:cubicBezTo>
                <a:cubicBezTo>
                  <a:pt x="68" y="358"/>
                  <a:pt x="37" y="370"/>
                  <a:pt x="0" y="407"/>
                </a:cubicBezTo>
                <a:close/>
              </a:path>
            </a:pathLst>
          </a:custGeom>
          <a:blipFill dpi="0" rotWithShape="0">
            <a:blip r:embed="rId3"/>
            <a:srcRect/>
            <a:tile tx="0" ty="0" sx="100000" sy="100000" flip="none" algn="tl"/>
          </a:blipFill>
          <a:ln w="12700" cap="flat" cmpd="sng">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0" name="Freeform 25" descr="Recycled paper"/>
          <p:cNvSpPr>
            <a:spLocks/>
          </p:cNvSpPr>
          <p:nvPr/>
        </p:nvSpPr>
        <p:spPr bwMode="auto">
          <a:xfrm>
            <a:off x="5260936" y="3315646"/>
            <a:ext cx="3322154" cy="783771"/>
          </a:xfrm>
          <a:custGeom>
            <a:avLst/>
            <a:gdLst>
              <a:gd name="T0" fmla="*/ 25 w 2377"/>
              <a:gd name="T1" fmla="*/ 432 h 576"/>
              <a:gd name="T2" fmla="*/ 25 w 2377"/>
              <a:gd name="T3" fmla="*/ 576 h 576"/>
              <a:gd name="T4" fmla="*/ 1993 w 2377"/>
              <a:gd name="T5" fmla="*/ 576 h 576"/>
              <a:gd name="T6" fmla="*/ 2377 w 2377"/>
              <a:gd name="T7" fmla="*/ 192 h 576"/>
              <a:gd name="T8" fmla="*/ 2377 w 2377"/>
              <a:gd name="T9" fmla="*/ 0 h 576"/>
              <a:gd name="T10" fmla="*/ 2282 w 2377"/>
              <a:gd name="T11" fmla="*/ 92 h 576"/>
              <a:gd name="T12" fmla="*/ 2224 w 2377"/>
              <a:gd name="T13" fmla="*/ 197 h 576"/>
              <a:gd name="T14" fmla="*/ 2165 w 2377"/>
              <a:gd name="T15" fmla="*/ 267 h 576"/>
              <a:gd name="T16" fmla="*/ 2154 w 2377"/>
              <a:gd name="T17" fmla="*/ 302 h 576"/>
              <a:gd name="T18" fmla="*/ 2083 w 2377"/>
              <a:gd name="T19" fmla="*/ 326 h 576"/>
              <a:gd name="T20" fmla="*/ 1884 w 2377"/>
              <a:gd name="T21" fmla="*/ 419 h 576"/>
              <a:gd name="T22" fmla="*/ 1779 w 2377"/>
              <a:gd name="T23" fmla="*/ 419 h 576"/>
              <a:gd name="T24" fmla="*/ 1685 w 2377"/>
              <a:gd name="T25" fmla="*/ 408 h 576"/>
              <a:gd name="T26" fmla="*/ 1487 w 2377"/>
              <a:gd name="T27" fmla="*/ 384 h 576"/>
              <a:gd name="T28" fmla="*/ 1416 w 2377"/>
              <a:gd name="T29" fmla="*/ 396 h 576"/>
              <a:gd name="T30" fmla="*/ 1381 w 2377"/>
              <a:gd name="T31" fmla="*/ 384 h 576"/>
              <a:gd name="T32" fmla="*/ 1346 w 2377"/>
              <a:gd name="T33" fmla="*/ 408 h 576"/>
              <a:gd name="T34" fmla="*/ 1264 w 2377"/>
              <a:gd name="T35" fmla="*/ 419 h 576"/>
              <a:gd name="T36" fmla="*/ 1194 w 2377"/>
              <a:gd name="T37" fmla="*/ 408 h 576"/>
              <a:gd name="T38" fmla="*/ 1170 w 2377"/>
              <a:gd name="T39" fmla="*/ 373 h 576"/>
              <a:gd name="T40" fmla="*/ 1089 w 2377"/>
              <a:gd name="T41" fmla="*/ 384 h 576"/>
              <a:gd name="T42" fmla="*/ 913 w 2377"/>
              <a:gd name="T43" fmla="*/ 419 h 576"/>
              <a:gd name="T44" fmla="*/ 784 w 2377"/>
              <a:gd name="T45" fmla="*/ 408 h 576"/>
              <a:gd name="T46" fmla="*/ 737 w 2377"/>
              <a:gd name="T47" fmla="*/ 361 h 576"/>
              <a:gd name="T48" fmla="*/ 691 w 2377"/>
              <a:gd name="T49" fmla="*/ 349 h 576"/>
              <a:gd name="T50" fmla="*/ 421 w 2377"/>
              <a:gd name="T51" fmla="*/ 384 h 576"/>
              <a:gd name="T52" fmla="*/ 199 w 2377"/>
              <a:gd name="T53" fmla="*/ 466 h 576"/>
              <a:gd name="T54" fmla="*/ 105 w 2377"/>
              <a:gd name="T55" fmla="*/ 455 h 576"/>
              <a:gd name="T56" fmla="*/ 12 w 2377"/>
              <a:gd name="T57" fmla="*/ 466 h 576"/>
              <a:gd name="T58" fmla="*/ 25 w 2377"/>
              <a:gd name="T59" fmla="*/ 4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7" h="576">
                <a:moveTo>
                  <a:pt x="25" y="432"/>
                </a:moveTo>
                <a:lnTo>
                  <a:pt x="25" y="576"/>
                </a:lnTo>
                <a:lnTo>
                  <a:pt x="1993" y="576"/>
                </a:lnTo>
                <a:lnTo>
                  <a:pt x="2377" y="192"/>
                </a:lnTo>
                <a:lnTo>
                  <a:pt x="2377" y="0"/>
                </a:lnTo>
                <a:cubicBezTo>
                  <a:pt x="2346" y="38"/>
                  <a:pt x="2316" y="58"/>
                  <a:pt x="2282" y="92"/>
                </a:cubicBezTo>
                <a:cubicBezTo>
                  <a:pt x="2263" y="152"/>
                  <a:pt x="2289" y="175"/>
                  <a:pt x="2224" y="197"/>
                </a:cubicBezTo>
                <a:cubicBezTo>
                  <a:pt x="2200" y="221"/>
                  <a:pt x="2180" y="236"/>
                  <a:pt x="2165" y="267"/>
                </a:cubicBezTo>
                <a:cubicBezTo>
                  <a:pt x="2160" y="278"/>
                  <a:pt x="2164" y="295"/>
                  <a:pt x="2154" y="302"/>
                </a:cubicBezTo>
                <a:cubicBezTo>
                  <a:pt x="2134" y="317"/>
                  <a:pt x="2104" y="312"/>
                  <a:pt x="2083" y="326"/>
                </a:cubicBezTo>
                <a:cubicBezTo>
                  <a:pt x="2007" y="377"/>
                  <a:pt x="1975" y="385"/>
                  <a:pt x="1884" y="419"/>
                </a:cubicBezTo>
                <a:cubicBezTo>
                  <a:pt x="1805" y="394"/>
                  <a:pt x="1902" y="419"/>
                  <a:pt x="1779" y="419"/>
                </a:cubicBezTo>
                <a:cubicBezTo>
                  <a:pt x="1747" y="419"/>
                  <a:pt x="1716" y="412"/>
                  <a:pt x="1685" y="408"/>
                </a:cubicBezTo>
                <a:cubicBezTo>
                  <a:pt x="1627" y="348"/>
                  <a:pt x="1577" y="377"/>
                  <a:pt x="1487" y="384"/>
                </a:cubicBezTo>
                <a:cubicBezTo>
                  <a:pt x="1463" y="388"/>
                  <a:pt x="1440" y="396"/>
                  <a:pt x="1416" y="396"/>
                </a:cubicBezTo>
                <a:cubicBezTo>
                  <a:pt x="1404" y="396"/>
                  <a:pt x="1393" y="382"/>
                  <a:pt x="1381" y="384"/>
                </a:cubicBezTo>
                <a:cubicBezTo>
                  <a:pt x="1367" y="386"/>
                  <a:pt x="1360" y="404"/>
                  <a:pt x="1346" y="408"/>
                </a:cubicBezTo>
                <a:cubicBezTo>
                  <a:pt x="1320" y="416"/>
                  <a:pt x="1291" y="415"/>
                  <a:pt x="1264" y="419"/>
                </a:cubicBezTo>
                <a:cubicBezTo>
                  <a:pt x="1241" y="415"/>
                  <a:pt x="1215" y="418"/>
                  <a:pt x="1194" y="408"/>
                </a:cubicBezTo>
                <a:cubicBezTo>
                  <a:pt x="1181" y="402"/>
                  <a:pt x="1184" y="376"/>
                  <a:pt x="1170" y="373"/>
                </a:cubicBezTo>
                <a:cubicBezTo>
                  <a:pt x="1143" y="367"/>
                  <a:pt x="1116" y="380"/>
                  <a:pt x="1089" y="384"/>
                </a:cubicBezTo>
                <a:cubicBezTo>
                  <a:pt x="1031" y="403"/>
                  <a:pt x="971" y="401"/>
                  <a:pt x="913" y="419"/>
                </a:cubicBezTo>
                <a:cubicBezTo>
                  <a:pt x="870" y="415"/>
                  <a:pt x="825" y="422"/>
                  <a:pt x="784" y="408"/>
                </a:cubicBezTo>
                <a:cubicBezTo>
                  <a:pt x="763" y="401"/>
                  <a:pt x="758" y="367"/>
                  <a:pt x="737" y="361"/>
                </a:cubicBezTo>
                <a:cubicBezTo>
                  <a:pt x="722" y="357"/>
                  <a:pt x="706" y="353"/>
                  <a:pt x="691" y="349"/>
                </a:cubicBezTo>
                <a:cubicBezTo>
                  <a:pt x="597" y="356"/>
                  <a:pt x="510" y="356"/>
                  <a:pt x="421" y="384"/>
                </a:cubicBezTo>
                <a:cubicBezTo>
                  <a:pt x="364" y="443"/>
                  <a:pt x="278" y="455"/>
                  <a:pt x="199" y="466"/>
                </a:cubicBezTo>
                <a:cubicBezTo>
                  <a:pt x="168" y="462"/>
                  <a:pt x="137" y="455"/>
                  <a:pt x="105" y="455"/>
                </a:cubicBezTo>
                <a:cubicBezTo>
                  <a:pt x="74" y="455"/>
                  <a:pt x="42" y="475"/>
                  <a:pt x="12" y="466"/>
                </a:cubicBezTo>
                <a:cubicBezTo>
                  <a:pt x="0" y="463"/>
                  <a:pt x="21" y="443"/>
                  <a:pt x="25" y="432"/>
                </a:cubicBezTo>
                <a:close/>
              </a:path>
            </a:pathLst>
          </a:custGeom>
          <a:blipFill dpi="0" rotWithShape="0">
            <a:blip r:embed="rId4"/>
            <a:srcRect/>
            <a:tile tx="0" ty="0" sx="100000" sy="100000" flip="none" algn="tl"/>
          </a:blipFill>
          <a:ln w="12700" cap="flat" cmpd="sng">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1" name="Line 26"/>
          <p:cNvSpPr>
            <a:spLocks noChangeShapeType="1"/>
          </p:cNvSpPr>
          <p:nvPr/>
        </p:nvSpPr>
        <p:spPr bwMode="auto">
          <a:xfrm>
            <a:off x="8040697" y="3511589"/>
            <a:ext cx="0" cy="14369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2" name="Line 27"/>
          <p:cNvSpPr>
            <a:spLocks noChangeShapeType="1"/>
          </p:cNvSpPr>
          <p:nvPr/>
        </p:nvSpPr>
        <p:spPr bwMode="auto">
          <a:xfrm>
            <a:off x="7227108" y="3511589"/>
            <a:ext cx="0" cy="9797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3" name="Line 28"/>
          <p:cNvSpPr>
            <a:spLocks noChangeShapeType="1"/>
          </p:cNvSpPr>
          <p:nvPr/>
        </p:nvSpPr>
        <p:spPr bwMode="auto">
          <a:xfrm>
            <a:off x="5938926" y="3511589"/>
            <a:ext cx="0" cy="104502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4" name="Freeform 29" descr="Granite"/>
          <p:cNvSpPr>
            <a:spLocks/>
          </p:cNvSpPr>
          <p:nvPr/>
        </p:nvSpPr>
        <p:spPr bwMode="auto">
          <a:xfrm>
            <a:off x="5193136" y="4360675"/>
            <a:ext cx="3438195" cy="650421"/>
          </a:xfrm>
          <a:custGeom>
            <a:avLst/>
            <a:gdLst>
              <a:gd name="T0" fmla="*/ 492 w 2434"/>
              <a:gd name="T1" fmla="*/ 2 h 478"/>
              <a:gd name="T2" fmla="*/ 305 w 2434"/>
              <a:gd name="T3" fmla="*/ 119 h 478"/>
              <a:gd name="T4" fmla="*/ 281 w 2434"/>
              <a:gd name="T5" fmla="*/ 295 h 478"/>
              <a:gd name="T6" fmla="*/ 234 w 2434"/>
              <a:gd name="T7" fmla="*/ 318 h 478"/>
              <a:gd name="T8" fmla="*/ 223 w 2434"/>
              <a:gd name="T9" fmla="*/ 365 h 478"/>
              <a:gd name="T10" fmla="*/ 164 w 2434"/>
              <a:gd name="T11" fmla="*/ 400 h 478"/>
              <a:gd name="T12" fmla="*/ 0 w 2434"/>
              <a:gd name="T13" fmla="*/ 435 h 478"/>
              <a:gd name="T14" fmla="*/ 94 w 2434"/>
              <a:gd name="T15" fmla="*/ 412 h 478"/>
              <a:gd name="T16" fmla="*/ 119 w 2434"/>
              <a:gd name="T17" fmla="*/ 478 h 478"/>
              <a:gd name="T18" fmla="*/ 152 w 2434"/>
              <a:gd name="T19" fmla="*/ 412 h 478"/>
              <a:gd name="T20" fmla="*/ 223 w 2434"/>
              <a:gd name="T21" fmla="*/ 400 h 478"/>
              <a:gd name="T22" fmla="*/ 316 w 2434"/>
              <a:gd name="T23" fmla="*/ 376 h 478"/>
              <a:gd name="T24" fmla="*/ 527 w 2434"/>
              <a:gd name="T25" fmla="*/ 388 h 478"/>
              <a:gd name="T26" fmla="*/ 738 w 2434"/>
              <a:gd name="T27" fmla="*/ 388 h 478"/>
              <a:gd name="T28" fmla="*/ 902 w 2434"/>
              <a:gd name="T29" fmla="*/ 400 h 478"/>
              <a:gd name="T30" fmla="*/ 1978 w 2434"/>
              <a:gd name="T31" fmla="*/ 400 h 478"/>
              <a:gd name="T32" fmla="*/ 2119 w 2434"/>
              <a:gd name="T33" fmla="*/ 376 h 478"/>
              <a:gd name="T34" fmla="*/ 2142 w 2434"/>
              <a:gd name="T35" fmla="*/ 330 h 478"/>
              <a:gd name="T36" fmla="*/ 2177 w 2434"/>
              <a:gd name="T37" fmla="*/ 318 h 478"/>
              <a:gd name="T38" fmla="*/ 2283 w 2434"/>
              <a:gd name="T39" fmla="*/ 189 h 478"/>
              <a:gd name="T40" fmla="*/ 2412 w 2434"/>
              <a:gd name="T41" fmla="*/ 60 h 478"/>
              <a:gd name="T42" fmla="*/ 2423 w 2434"/>
              <a:gd name="T43" fmla="*/ 25 h 478"/>
              <a:gd name="T44" fmla="*/ 2306 w 2434"/>
              <a:gd name="T45" fmla="*/ 72 h 478"/>
              <a:gd name="T46" fmla="*/ 2213 w 2434"/>
              <a:gd name="T47" fmla="*/ 84 h 478"/>
              <a:gd name="T48" fmla="*/ 2025 w 2434"/>
              <a:gd name="T49" fmla="*/ 60 h 478"/>
              <a:gd name="T50" fmla="*/ 1955 w 2434"/>
              <a:gd name="T51" fmla="*/ 25 h 478"/>
              <a:gd name="T52" fmla="*/ 1885 w 2434"/>
              <a:gd name="T53" fmla="*/ 37 h 478"/>
              <a:gd name="T54" fmla="*/ 1815 w 2434"/>
              <a:gd name="T55" fmla="*/ 95 h 478"/>
              <a:gd name="T56" fmla="*/ 1779 w 2434"/>
              <a:gd name="T57" fmla="*/ 72 h 478"/>
              <a:gd name="T58" fmla="*/ 1522 w 2434"/>
              <a:gd name="T59" fmla="*/ 131 h 478"/>
              <a:gd name="T60" fmla="*/ 1499 w 2434"/>
              <a:gd name="T61" fmla="*/ 95 h 478"/>
              <a:gd name="T62" fmla="*/ 1463 w 2434"/>
              <a:gd name="T63" fmla="*/ 107 h 478"/>
              <a:gd name="T64" fmla="*/ 1311 w 2434"/>
              <a:gd name="T65" fmla="*/ 95 h 478"/>
              <a:gd name="T66" fmla="*/ 1300 w 2434"/>
              <a:gd name="T67" fmla="*/ 60 h 478"/>
              <a:gd name="T68" fmla="*/ 1253 w 2434"/>
              <a:gd name="T69" fmla="*/ 72 h 478"/>
              <a:gd name="T70" fmla="*/ 1218 w 2434"/>
              <a:gd name="T71" fmla="*/ 49 h 478"/>
              <a:gd name="T72" fmla="*/ 1171 w 2434"/>
              <a:gd name="T73" fmla="*/ 37 h 478"/>
              <a:gd name="T74" fmla="*/ 925 w 2434"/>
              <a:gd name="T75" fmla="*/ 107 h 478"/>
              <a:gd name="T76" fmla="*/ 761 w 2434"/>
              <a:gd name="T77" fmla="*/ 60 h 478"/>
              <a:gd name="T78" fmla="*/ 726 w 2434"/>
              <a:gd name="T79" fmla="*/ 72 h 478"/>
              <a:gd name="T80" fmla="*/ 691 w 2434"/>
              <a:gd name="T81" fmla="*/ 95 h 478"/>
              <a:gd name="T82" fmla="*/ 597 w 2434"/>
              <a:gd name="T83" fmla="*/ 119 h 478"/>
              <a:gd name="T84" fmla="*/ 445 w 2434"/>
              <a:gd name="T85" fmla="*/ 72 h 478"/>
              <a:gd name="T86" fmla="*/ 527 w 2434"/>
              <a:gd name="T87" fmla="*/ 95 h 478"/>
              <a:gd name="T88" fmla="*/ 562 w 2434"/>
              <a:gd name="T89" fmla="*/ 119 h 478"/>
              <a:gd name="T90" fmla="*/ 647 w 2434"/>
              <a:gd name="T91" fmla="*/ 142 h 478"/>
              <a:gd name="T92" fmla="*/ 599 w 2434"/>
              <a:gd name="T93" fmla="*/ 4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4" h="478">
                <a:moveTo>
                  <a:pt x="492" y="2"/>
                </a:moveTo>
                <a:cubicBezTo>
                  <a:pt x="456" y="106"/>
                  <a:pt x="404" y="102"/>
                  <a:pt x="305" y="119"/>
                </a:cubicBezTo>
                <a:cubicBezTo>
                  <a:pt x="286" y="175"/>
                  <a:pt x="301" y="239"/>
                  <a:pt x="281" y="295"/>
                </a:cubicBezTo>
                <a:cubicBezTo>
                  <a:pt x="275" y="311"/>
                  <a:pt x="250" y="310"/>
                  <a:pt x="234" y="318"/>
                </a:cubicBezTo>
                <a:cubicBezTo>
                  <a:pt x="230" y="334"/>
                  <a:pt x="230" y="351"/>
                  <a:pt x="223" y="365"/>
                </a:cubicBezTo>
                <a:cubicBezTo>
                  <a:pt x="212" y="388"/>
                  <a:pt x="186" y="394"/>
                  <a:pt x="164" y="400"/>
                </a:cubicBezTo>
                <a:cubicBezTo>
                  <a:pt x="77" y="424"/>
                  <a:pt x="81" y="421"/>
                  <a:pt x="0" y="435"/>
                </a:cubicBezTo>
                <a:cubicBezTo>
                  <a:pt x="32" y="424"/>
                  <a:pt x="60" y="412"/>
                  <a:pt x="94" y="412"/>
                </a:cubicBezTo>
                <a:lnTo>
                  <a:pt x="119" y="478"/>
                </a:lnTo>
                <a:cubicBezTo>
                  <a:pt x="130" y="456"/>
                  <a:pt x="132" y="427"/>
                  <a:pt x="152" y="412"/>
                </a:cubicBezTo>
                <a:cubicBezTo>
                  <a:pt x="171" y="398"/>
                  <a:pt x="200" y="405"/>
                  <a:pt x="223" y="400"/>
                </a:cubicBezTo>
                <a:cubicBezTo>
                  <a:pt x="254" y="393"/>
                  <a:pt x="285" y="384"/>
                  <a:pt x="316" y="376"/>
                </a:cubicBezTo>
                <a:cubicBezTo>
                  <a:pt x="409" y="400"/>
                  <a:pt x="408" y="399"/>
                  <a:pt x="527" y="388"/>
                </a:cubicBezTo>
                <a:cubicBezTo>
                  <a:pt x="636" y="351"/>
                  <a:pt x="648" y="377"/>
                  <a:pt x="738" y="388"/>
                </a:cubicBezTo>
                <a:cubicBezTo>
                  <a:pt x="792" y="395"/>
                  <a:pt x="847" y="396"/>
                  <a:pt x="902" y="400"/>
                </a:cubicBezTo>
                <a:cubicBezTo>
                  <a:pt x="1227" y="315"/>
                  <a:pt x="1633" y="368"/>
                  <a:pt x="1978" y="400"/>
                </a:cubicBezTo>
                <a:cubicBezTo>
                  <a:pt x="2025" y="392"/>
                  <a:pt x="2075" y="395"/>
                  <a:pt x="2119" y="376"/>
                </a:cubicBezTo>
                <a:cubicBezTo>
                  <a:pt x="2135" y="369"/>
                  <a:pt x="2130" y="342"/>
                  <a:pt x="2142" y="330"/>
                </a:cubicBezTo>
                <a:cubicBezTo>
                  <a:pt x="2151" y="321"/>
                  <a:pt x="2165" y="322"/>
                  <a:pt x="2177" y="318"/>
                </a:cubicBezTo>
                <a:cubicBezTo>
                  <a:pt x="2240" y="225"/>
                  <a:pt x="2204" y="268"/>
                  <a:pt x="2283" y="189"/>
                </a:cubicBezTo>
                <a:cubicBezTo>
                  <a:pt x="2327" y="145"/>
                  <a:pt x="2376" y="113"/>
                  <a:pt x="2412" y="60"/>
                </a:cubicBezTo>
                <a:cubicBezTo>
                  <a:pt x="2416" y="48"/>
                  <a:pt x="2434" y="29"/>
                  <a:pt x="2423" y="25"/>
                </a:cubicBezTo>
                <a:cubicBezTo>
                  <a:pt x="2358" y="0"/>
                  <a:pt x="2352" y="56"/>
                  <a:pt x="2306" y="72"/>
                </a:cubicBezTo>
                <a:cubicBezTo>
                  <a:pt x="2276" y="82"/>
                  <a:pt x="2244" y="80"/>
                  <a:pt x="2213" y="84"/>
                </a:cubicBezTo>
                <a:cubicBezTo>
                  <a:pt x="2098" y="46"/>
                  <a:pt x="2311" y="114"/>
                  <a:pt x="2025" y="60"/>
                </a:cubicBezTo>
                <a:cubicBezTo>
                  <a:pt x="1999" y="55"/>
                  <a:pt x="1980" y="33"/>
                  <a:pt x="1955" y="25"/>
                </a:cubicBezTo>
                <a:cubicBezTo>
                  <a:pt x="1932" y="29"/>
                  <a:pt x="1907" y="27"/>
                  <a:pt x="1885" y="37"/>
                </a:cubicBezTo>
                <a:cubicBezTo>
                  <a:pt x="1857" y="49"/>
                  <a:pt x="1840" y="78"/>
                  <a:pt x="1815" y="95"/>
                </a:cubicBezTo>
                <a:cubicBezTo>
                  <a:pt x="1803" y="87"/>
                  <a:pt x="1793" y="73"/>
                  <a:pt x="1779" y="72"/>
                </a:cubicBezTo>
                <a:cubicBezTo>
                  <a:pt x="1697" y="64"/>
                  <a:pt x="1601" y="117"/>
                  <a:pt x="1522" y="131"/>
                </a:cubicBezTo>
                <a:cubicBezTo>
                  <a:pt x="1514" y="119"/>
                  <a:pt x="1512" y="100"/>
                  <a:pt x="1499" y="95"/>
                </a:cubicBezTo>
                <a:cubicBezTo>
                  <a:pt x="1487" y="90"/>
                  <a:pt x="1476" y="107"/>
                  <a:pt x="1463" y="107"/>
                </a:cubicBezTo>
                <a:cubicBezTo>
                  <a:pt x="1412" y="107"/>
                  <a:pt x="1362" y="99"/>
                  <a:pt x="1311" y="95"/>
                </a:cubicBezTo>
                <a:cubicBezTo>
                  <a:pt x="1307" y="83"/>
                  <a:pt x="1311" y="65"/>
                  <a:pt x="1300" y="60"/>
                </a:cubicBezTo>
                <a:cubicBezTo>
                  <a:pt x="1285" y="54"/>
                  <a:pt x="1269" y="74"/>
                  <a:pt x="1253" y="72"/>
                </a:cubicBezTo>
                <a:cubicBezTo>
                  <a:pt x="1239" y="70"/>
                  <a:pt x="1231" y="54"/>
                  <a:pt x="1218" y="49"/>
                </a:cubicBezTo>
                <a:cubicBezTo>
                  <a:pt x="1203" y="43"/>
                  <a:pt x="1187" y="41"/>
                  <a:pt x="1171" y="37"/>
                </a:cubicBezTo>
                <a:cubicBezTo>
                  <a:pt x="1087" y="58"/>
                  <a:pt x="1010" y="92"/>
                  <a:pt x="925" y="107"/>
                </a:cubicBezTo>
                <a:cubicBezTo>
                  <a:pt x="873" y="73"/>
                  <a:pt x="818" y="80"/>
                  <a:pt x="761" y="60"/>
                </a:cubicBezTo>
                <a:cubicBezTo>
                  <a:pt x="749" y="64"/>
                  <a:pt x="737" y="66"/>
                  <a:pt x="726" y="72"/>
                </a:cubicBezTo>
                <a:cubicBezTo>
                  <a:pt x="714" y="78"/>
                  <a:pt x="704" y="90"/>
                  <a:pt x="691" y="95"/>
                </a:cubicBezTo>
                <a:cubicBezTo>
                  <a:pt x="661" y="106"/>
                  <a:pt x="628" y="111"/>
                  <a:pt x="597" y="119"/>
                </a:cubicBezTo>
                <a:cubicBezTo>
                  <a:pt x="528" y="47"/>
                  <a:pt x="329" y="112"/>
                  <a:pt x="445" y="72"/>
                </a:cubicBezTo>
                <a:cubicBezTo>
                  <a:pt x="472" y="80"/>
                  <a:pt x="501" y="83"/>
                  <a:pt x="527" y="95"/>
                </a:cubicBezTo>
                <a:cubicBezTo>
                  <a:pt x="587" y="122"/>
                  <a:pt x="527" y="119"/>
                  <a:pt x="562" y="119"/>
                </a:cubicBezTo>
                <a:lnTo>
                  <a:pt x="647" y="142"/>
                </a:lnTo>
                <a:lnTo>
                  <a:pt x="599" y="46"/>
                </a:lnTo>
              </a:path>
            </a:pathLst>
          </a:custGeom>
          <a:blipFill dpi="0" rotWithShape="0">
            <a:blip r:embed="rId5"/>
            <a:srcRect/>
            <a:tile tx="0" ty="0" sx="100000" sy="100000" flip="none" algn="tl"/>
          </a:blipFill>
          <a:ln w="12700" cap="flat" cmpd="sng">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5" name="Freeform 30" descr="Sand"/>
          <p:cNvSpPr>
            <a:spLocks/>
          </p:cNvSpPr>
          <p:nvPr/>
        </p:nvSpPr>
        <p:spPr bwMode="auto">
          <a:xfrm>
            <a:off x="5193136" y="4425989"/>
            <a:ext cx="3457752" cy="640896"/>
          </a:xfrm>
          <a:custGeom>
            <a:avLst/>
            <a:gdLst>
              <a:gd name="T0" fmla="*/ 269 w 2437"/>
              <a:gd name="T1" fmla="*/ 190 h 471"/>
              <a:gd name="T2" fmla="*/ 258 w 2437"/>
              <a:gd name="T3" fmla="*/ 249 h 471"/>
              <a:gd name="T4" fmla="*/ 106 w 2437"/>
              <a:gd name="T5" fmla="*/ 342 h 471"/>
              <a:gd name="T6" fmla="*/ 82 w 2437"/>
              <a:gd name="T7" fmla="*/ 366 h 471"/>
              <a:gd name="T8" fmla="*/ 59 w 2437"/>
              <a:gd name="T9" fmla="*/ 401 h 471"/>
              <a:gd name="T10" fmla="*/ 2005 w 2437"/>
              <a:gd name="T11" fmla="*/ 432 h 471"/>
              <a:gd name="T12" fmla="*/ 2437 w 2437"/>
              <a:gd name="T13" fmla="*/ 48 h 471"/>
              <a:gd name="T14" fmla="*/ 2389 w 2437"/>
              <a:gd name="T15" fmla="*/ 0 h 471"/>
              <a:gd name="T16" fmla="*/ 2053 w 2437"/>
              <a:gd name="T17" fmla="*/ 384 h 471"/>
              <a:gd name="T18" fmla="*/ 1669 w 2437"/>
              <a:gd name="T19" fmla="*/ 336 h 471"/>
              <a:gd name="T20" fmla="*/ 1627 w 2437"/>
              <a:gd name="T21" fmla="*/ 307 h 471"/>
              <a:gd name="T22" fmla="*/ 1218 w 2437"/>
              <a:gd name="T23" fmla="*/ 366 h 471"/>
              <a:gd name="T24" fmla="*/ 1147 w 2437"/>
              <a:gd name="T25" fmla="*/ 377 h 471"/>
              <a:gd name="T26" fmla="*/ 1136 w 2437"/>
              <a:gd name="T27" fmla="*/ 342 h 471"/>
              <a:gd name="T28" fmla="*/ 1346 w 2437"/>
              <a:gd name="T29" fmla="*/ 330 h 471"/>
              <a:gd name="T30" fmla="*/ 1639 w 2437"/>
              <a:gd name="T31" fmla="*/ 319 h 471"/>
              <a:gd name="T32" fmla="*/ 1089 w 2437"/>
              <a:gd name="T33" fmla="*/ 330 h 471"/>
              <a:gd name="T34" fmla="*/ 983 w 2437"/>
              <a:gd name="T35" fmla="*/ 330 h 471"/>
              <a:gd name="T36" fmla="*/ 843 w 2437"/>
              <a:gd name="T37" fmla="*/ 342 h 471"/>
              <a:gd name="T38" fmla="*/ 808 w 2437"/>
              <a:gd name="T39" fmla="*/ 354 h 471"/>
              <a:gd name="T40" fmla="*/ 738 w 2437"/>
              <a:gd name="T41" fmla="*/ 330 h 471"/>
              <a:gd name="T42" fmla="*/ 351 w 2437"/>
              <a:gd name="T43" fmla="*/ 342 h 471"/>
              <a:gd name="T44" fmla="*/ 258 w 2437"/>
              <a:gd name="T45" fmla="*/ 342 h 471"/>
              <a:gd name="T46" fmla="*/ 47 w 2437"/>
              <a:gd name="T47" fmla="*/ 471 h 471"/>
              <a:gd name="T48" fmla="*/ 152 w 2437"/>
              <a:gd name="T49" fmla="*/ 459 h 471"/>
              <a:gd name="T50" fmla="*/ 70 w 2437"/>
              <a:gd name="T51" fmla="*/ 471 h 471"/>
              <a:gd name="T52" fmla="*/ 35 w 2437"/>
              <a:gd name="T53" fmla="*/ 459 h 471"/>
              <a:gd name="T54" fmla="*/ 47 w 2437"/>
              <a:gd name="T55" fmla="*/ 424 h 471"/>
              <a:gd name="T56" fmla="*/ 82 w 2437"/>
              <a:gd name="T57" fmla="*/ 43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7" h="471">
                <a:moveTo>
                  <a:pt x="269" y="190"/>
                </a:moveTo>
                <a:cubicBezTo>
                  <a:pt x="265" y="210"/>
                  <a:pt x="268" y="232"/>
                  <a:pt x="258" y="249"/>
                </a:cubicBezTo>
                <a:cubicBezTo>
                  <a:pt x="219" y="314"/>
                  <a:pt x="172" y="317"/>
                  <a:pt x="106" y="342"/>
                </a:cubicBezTo>
                <a:cubicBezTo>
                  <a:pt x="98" y="350"/>
                  <a:pt x="89" y="357"/>
                  <a:pt x="82" y="366"/>
                </a:cubicBezTo>
                <a:cubicBezTo>
                  <a:pt x="73" y="377"/>
                  <a:pt x="59" y="401"/>
                  <a:pt x="59" y="401"/>
                </a:cubicBezTo>
                <a:lnTo>
                  <a:pt x="2005" y="432"/>
                </a:lnTo>
                <a:lnTo>
                  <a:pt x="2437" y="48"/>
                </a:lnTo>
                <a:lnTo>
                  <a:pt x="2389" y="0"/>
                </a:lnTo>
                <a:lnTo>
                  <a:pt x="2053" y="384"/>
                </a:lnTo>
                <a:cubicBezTo>
                  <a:pt x="1925" y="368"/>
                  <a:pt x="1795" y="365"/>
                  <a:pt x="1669" y="336"/>
                </a:cubicBezTo>
                <a:cubicBezTo>
                  <a:pt x="1556" y="310"/>
                  <a:pt x="1828" y="256"/>
                  <a:pt x="1627" y="307"/>
                </a:cubicBezTo>
                <a:cubicBezTo>
                  <a:pt x="1525" y="374"/>
                  <a:pt x="1336" y="358"/>
                  <a:pt x="1218" y="366"/>
                </a:cubicBezTo>
                <a:cubicBezTo>
                  <a:pt x="1194" y="370"/>
                  <a:pt x="1170" y="384"/>
                  <a:pt x="1147" y="377"/>
                </a:cubicBezTo>
                <a:cubicBezTo>
                  <a:pt x="1135" y="374"/>
                  <a:pt x="1124" y="345"/>
                  <a:pt x="1136" y="342"/>
                </a:cubicBezTo>
                <a:cubicBezTo>
                  <a:pt x="1204" y="326"/>
                  <a:pt x="1276" y="334"/>
                  <a:pt x="1346" y="330"/>
                </a:cubicBezTo>
                <a:cubicBezTo>
                  <a:pt x="1480" y="312"/>
                  <a:pt x="1481" y="307"/>
                  <a:pt x="1639" y="319"/>
                </a:cubicBezTo>
                <a:cubicBezTo>
                  <a:pt x="1460" y="273"/>
                  <a:pt x="1265" y="275"/>
                  <a:pt x="1089" y="330"/>
                </a:cubicBezTo>
                <a:cubicBezTo>
                  <a:pt x="1048" y="371"/>
                  <a:pt x="1033" y="347"/>
                  <a:pt x="983" y="330"/>
                </a:cubicBezTo>
                <a:cubicBezTo>
                  <a:pt x="936" y="334"/>
                  <a:pt x="889" y="336"/>
                  <a:pt x="843" y="342"/>
                </a:cubicBezTo>
                <a:cubicBezTo>
                  <a:pt x="831" y="344"/>
                  <a:pt x="820" y="355"/>
                  <a:pt x="808" y="354"/>
                </a:cubicBezTo>
                <a:cubicBezTo>
                  <a:pt x="783" y="351"/>
                  <a:pt x="738" y="330"/>
                  <a:pt x="738" y="330"/>
                </a:cubicBezTo>
                <a:cubicBezTo>
                  <a:pt x="608" y="345"/>
                  <a:pt x="483" y="333"/>
                  <a:pt x="351" y="342"/>
                </a:cubicBezTo>
                <a:cubicBezTo>
                  <a:pt x="271" y="370"/>
                  <a:pt x="298" y="384"/>
                  <a:pt x="258" y="342"/>
                </a:cubicBezTo>
                <a:cubicBezTo>
                  <a:pt x="0" y="370"/>
                  <a:pt x="27" y="292"/>
                  <a:pt x="47" y="471"/>
                </a:cubicBezTo>
                <a:cubicBezTo>
                  <a:pt x="82" y="467"/>
                  <a:pt x="117" y="459"/>
                  <a:pt x="152" y="459"/>
                </a:cubicBezTo>
                <a:cubicBezTo>
                  <a:pt x="180" y="459"/>
                  <a:pt x="98" y="471"/>
                  <a:pt x="70" y="471"/>
                </a:cubicBezTo>
                <a:cubicBezTo>
                  <a:pt x="58" y="471"/>
                  <a:pt x="47" y="463"/>
                  <a:pt x="35" y="459"/>
                </a:cubicBezTo>
                <a:cubicBezTo>
                  <a:pt x="39" y="447"/>
                  <a:pt x="36" y="429"/>
                  <a:pt x="47" y="424"/>
                </a:cubicBezTo>
                <a:cubicBezTo>
                  <a:pt x="58" y="419"/>
                  <a:pt x="82" y="436"/>
                  <a:pt x="82" y="436"/>
                </a:cubicBezTo>
              </a:path>
            </a:pathLst>
          </a:custGeom>
          <a:blipFill dpi="0" rotWithShape="0">
            <a:blip r:embed="rId6"/>
            <a:srcRect/>
            <a:tile tx="0" ty="0" sx="100000" sy="100000" flip="none" algn="tl"/>
          </a:blipFill>
          <a:ln w="12700" cap="flat" cmpd="sng">
            <a:solidFill>
              <a:srgbClr val="0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6" name="AutoShape 31"/>
          <p:cNvSpPr>
            <a:spLocks noChangeArrowheads="1"/>
          </p:cNvSpPr>
          <p:nvPr/>
        </p:nvSpPr>
        <p:spPr bwMode="auto">
          <a:xfrm>
            <a:off x="6955912" y="4230046"/>
            <a:ext cx="677991" cy="195943"/>
          </a:xfrm>
          <a:prstGeom prst="curvedUpArrow">
            <a:avLst>
              <a:gd name="adj1" fmla="val 72222"/>
              <a:gd name="adj2" fmla="val 144444"/>
              <a:gd name="adj3" fmla="val 33333"/>
            </a:avLst>
          </a:prstGeom>
          <a:solidFill>
            <a:srgbClr val="000000"/>
          </a:solidFill>
          <a:ln w="12700">
            <a:solidFill>
              <a:srgbClr val="000000"/>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27" name="AutoShape 32"/>
          <p:cNvSpPr>
            <a:spLocks noChangeArrowheads="1"/>
          </p:cNvSpPr>
          <p:nvPr/>
        </p:nvSpPr>
        <p:spPr bwMode="auto">
          <a:xfrm>
            <a:off x="5667730" y="4164732"/>
            <a:ext cx="745790" cy="195943"/>
          </a:xfrm>
          <a:prstGeom prst="curvedUpArrow">
            <a:avLst>
              <a:gd name="adj1" fmla="val 79444"/>
              <a:gd name="adj2" fmla="val 158889"/>
              <a:gd name="adj3" fmla="val 33333"/>
            </a:avLst>
          </a:prstGeom>
          <a:solidFill>
            <a:srgbClr val="000000"/>
          </a:solidFill>
          <a:ln w="12700">
            <a:solidFill>
              <a:srgbClr val="000000"/>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0" name="Line 35"/>
          <p:cNvSpPr>
            <a:spLocks noChangeShapeType="1"/>
          </p:cNvSpPr>
          <p:nvPr/>
        </p:nvSpPr>
        <p:spPr bwMode="auto">
          <a:xfrm>
            <a:off x="5260936" y="3511589"/>
            <a:ext cx="271196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1" name="Line 36"/>
          <p:cNvSpPr>
            <a:spLocks noChangeShapeType="1"/>
          </p:cNvSpPr>
          <p:nvPr/>
        </p:nvSpPr>
        <p:spPr bwMode="auto">
          <a:xfrm>
            <a:off x="5260936" y="3511589"/>
            <a:ext cx="0" cy="1436914"/>
          </a:xfrm>
          <a:prstGeom prst="line">
            <a:avLst/>
          </a:prstGeom>
          <a:noFill/>
          <a:ln w="15875">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2" name="Line 37"/>
          <p:cNvSpPr>
            <a:spLocks noChangeShapeType="1"/>
          </p:cNvSpPr>
          <p:nvPr/>
        </p:nvSpPr>
        <p:spPr bwMode="auto">
          <a:xfrm>
            <a:off x="7227108" y="3642218"/>
            <a:ext cx="338995" cy="0"/>
          </a:xfrm>
          <a:prstGeom prst="line">
            <a:avLst/>
          </a:prstGeom>
          <a:noFill/>
          <a:ln w="12700">
            <a:solidFill>
              <a:srgbClr val="BBE0E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3" name="Line 38"/>
          <p:cNvSpPr>
            <a:spLocks noChangeShapeType="1"/>
          </p:cNvSpPr>
          <p:nvPr/>
        </p:nvSpPr>
        <p:spPr bwMode="auto">
          <a:xfrm flipV="1">
            <a:off x="5938926" y="3642218"/>
            <a:ext cx="271196" cy="0"/>
          </a:xfrm>
          <a:prstGeom prst="line">
            <a:avLst/>
          </a:prstGeom>
          <a:noFill/>
          <a:ln w="12700">
            <a:solidFill>
              <a:srgbClr val="BBE0E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4" name="Line 39"/>
          <p:cNvSpPr>
            <a:spLocks noChangeShapeType="1"/>
          </p:cNvSpPr>
          <p:nvPr/>
        </p:nvSpPr>
        <p:spPr bwMode="auto">
          <a:xfrm>
            <a:off x="5803328" y="2989075"/>
            <a:ext cx="2779762" cy="0"/>
          </a:xfrm>
          <a:prstGeom prst="line">
            <a:avLst/>
          </a:prstGeom>
          <a:noFill/>
          <a:ln w="1905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5" name="Line 41"/>
          <p:cNvSpPr>
            <a:spLocks noChangeShapeType="1"/>
          </p:cNvSpPr>
          <p:nvPr/>
        </p:nvSpPr>
        <p:spPr bwMode="auto">
          <a:xfrm>
            <a:off x="8040697" y="3446275"/>
            <a:ext cx="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6" name="Line 42"/>
          <p:cNvSpPr>
            <a:spLocks noChangeShapeType="1"/>
          </p:cNvSpPr>
          <p:nvPr/>
        </p:nvSpPr>
        <p:spPr bwMode="auto">
          <a:xfrm>
            <a:off x="8040697" y="3511589"/>
            <a:ext cx="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7" name="Line 43"/>
          <p:cNvSpPr>
            <a:spLocks noChangeShapeType="1"/>
          </p:cNvSpPr>
          <p:nvPr/>
        </p:nvSpPr>
        <p:spPr bwMode="auto">
          <a:xfrm>
            <a:off x="8040697" y="3511589"/>
            <a:ext cx="0" cy="150222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8" name="Line 44"/>
          <p:cNvSpPr>
            <a:spLocks noChangeShapeType="1"/>
          </p:cNvSpPr>
          <p:nvPr/>
        </p:nvSpPr>
        <p:spPr bwMode="auto">
          <a:xfrm>
            <a:off x="8583090" y="4230046"/>
            <a:ext cx="0" cy="39188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39" name="Line 45"/>
          <p:cNvSpPr>
            <a:spLocks noChangeShapeType="1"/>
          </p:cNvSpPr>
          <p:nvPr/>
        </p:nvSpPr>
        <p:spPr bwMode="auto">
          <a:xfrm>
            <a:off x="8583090" y="4491304"/>
            <a:ext cx="6779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40" name="Line 46"/>
          <p:cNvSpPr>
            <a:spLocks noChangeShapeType="1"/>
          </p:cNvSpPr>
          <p:nvPr/>
        </p:nvSpPr>
        <p:spPr bwMode="auto">
          <a:xfrm flipV="1">
            <a:off x="8040697" y="5209761"/>
            <a:ext cx="0" cy="6531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sp>
        <p:nvSpPr>
          <p:cNvPr id="141" name="Line 47"/>
          <p:cNvSpPr>
            <a:spLocks noChangeShapeType="1"/>
          </p:cNvSpPr>
          <p:nvPr/>
        </p:nvSpPr>
        <p:spPr bwMode="auto">
          <a:xfrm>
            <a:off x="5260936" y="5013818"/>
            <a:ext cx="0" cy="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ysClr val="windowText" lastClr="000000"/>
              </a:solidFill>
              <a:effectLst/>
              <a:uLnTx/>
              <a:uFillTx/>
            </a:endParaRPr>
          </a:p>
        </p:txBody>
      </p:sp>
      <p:cxnSp>
        <p:nvCxnSpPr>
          <p:cNvPr id="5" name="Straight Arrow Connector 4"/>
          <p:cNvCxnSpPr>
            <a:stCxn id="115" idx="0"/>
          </p:cNvCxnSpPr>
          <p:nvPr/>
        </p:nvCxnSpPr>
        <p:spPr>
          <a:xfrm>
            <a:off x="8526621" y="4142098"/>
            <a:ext cx="365859" cy="0"/>
          </a:xfrm>
          <a:prstGeom prst="straightConnector1">
            <a:avLst/>
          </a:prstGeom>
          <a:ln w="38100">
            <a:tailEnd type="arrow"/>
          </a:ln>
        </p:spPr>
        <p:style>
          <a:lnRef idx="2">
            <a:schemeClr val="accent3"/>
          </a:lnRef>
          <a:fillRef idx="0">
            <a:schemeClr val="accent3"/>
          </a:fillRef>
          <a:effectRef idx="1">
            <a:schemeClr val="accent3"/>
          </a:effectRef>
          <a:fontRef idx="minor">
            <a:schemeClr val="tx1"/>
          </a:fontRef>
        </p:style>
      </p:cxnSp>
      <p:cxnSp>
        <p:nvCxnSpPr>
          <p:cNvPr id="145" name="Straight Arrow Connector 144"/>
          <p:cNvCxnSpPr/>
          <p:nvPr/>
        </p:nvCxnSpPr>
        <p:spPr>
          <a:xfrm>
            <a:off x="4643354" y="4230046"/>
            <a:ext cx="365859" cy="0"/>
          </a:xfrm>
          <a:prstGeom prst="straightConnector1">
            <a:avLst/>
          </a:prstGeom>
          <a:ln w="38100">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en-US" dirty="0" smtClean="0"/>
              <a:t>Grease Traps Collect </a:t>
            </a:r>
            <a:endParaRPr lang="en-US" dirty="0"/>
          </a:p>
        </p:txBody>
      </p:sp>
      <p:sp>
        <p:nvSpPr>
          <p:cNvPr id="779267" name="Rectangle 3"/>
          <p:cNvSpPr>
            <a:spLocks noGrp="1" noChangeArrowheads="1"/>
          </p:cNvSpPr>
          <p:nvPr>
            <p:ph type="body" idx="1"/>
          </p:nvPr>
        </p:nvSpPr>
        <p:spPr>
          <a:xfrm>
            <a:off x="457199" y="2160000"/>
            <a:ext cx="8020591" cy="4343400"/>
          </a:xfrm>
        </p:spPr>
        <p:txBody>
          <a:bodyPr/>
          <a:lstStyle/>
          <a:p>
            <a:pPr>
              <a:spcAft>
                <a:spcPts val="0"/>
              </a:spcAft>
              <a:buFont typeface="Arial" pitchFamily="34" charset="0"/>
              <a:buChar char="•"/>
            </a:pPr>
            <a:r>
              <a:rPr lang="en-US" dirty="0" smtClean="0">
                <a:latin typeface="+mn-lt"/>
              </a:rPr>
              <a:t>Grease</a:t>
            </a:r>
          </a:p>
          <a:p>
            <a:pPr>
              <a:spcAft>
                <a:spcPts val="0"/>
              </a:spcAft>
              <a:buFont typeface="Arial" pitchFamily="34" charset="0"/>
              <a:buChar char="•"/>
            </a:pPr>
            <a:r>
              <a:rPr lang="en-US" dirty="0" smtClean="0">
                <a:latin typeface="+mn-lt"/>
              </a:rPr>
              <a:t>Meat scraps, milk</a:t>
            </a:r>
          </a:p>
          <a:p>
            <a:pPr>
              <a:spcAft>
                <a:spcPts val="0"/>
              </a:spcAft>
              <a:buFont typeface="Arial" pitchFamily="34" charset="0"/>
              <a:buChar char="•"/>
            </a:pPr>
            <a:r>
              <a:rPr lang="en-US" dirty="0" smtClean="0">
                <a:latin typeface="+mn-lt"/>
              </a:rPr>
              <a:t>Potatoes, potato peels </a:t>
            </a:r>
          </a:p>
          <a:p>
            <a:pPr>
              <a:spcAft>
                <a:spcPts val="0"/>
              </a:spcAft>
              <a:buFont typeface="Arial" pitchFamily="34" charset="0"/>
              <a:buChar char="•"/>
            </a:pPr>
            <a:r>
              <a:rPr lang="en-US" dirty="0" smtClean="0">
                <a:latin typeface="+mn-lt"/>
              </a:rPr>
              <a:t>Plate scrapings </a:t>
            </a:r>
          </a:p>
          <a:p>
            <a:pPr marL="0" indent="0">
              <a:spcAft>
                <a:spcPts val="0"/>
              </a:spcAft>
            </a:pPr>
            <a:endParaRPr lang="en-US" sz="100" dirty="0">
              <a:latin typeface="+mn-lt"/>
            </a:endParaRPr>
          </a:p>
          <a:p>
            <a:pPr marL="0" indent="0">
              <a:spcAft>
                <a:spcPts val="0"/>
              </a:spcAft>
            </a:pPr>
            <a:endParaRPr lang="en-US" dirty="0" smtClean="0">
              <a:latin typeface="+mn-lt"/>
            </a:endParaRPr>
          </a:p>
          <a:p>
            <a:pPr marL="0" indent="0">
              <a:spcAft>
                <a:spcPts val="0"/>
              </a:spcAft>
            </a:pPr>
            <a:endParaRPr lang="en-US" dirty="0">
              <a:latin typeface="+mn-lt"/>
            </a:endParaRPr>
          </a:p>
          <a:p>
            <a:pPr eaLnBrk="0" hangingPunct="0">
              <a:spcBef>
                <a:spcPts val="0"/>
              </a:spcBef>
              <a:spcAft>
                <a:spcPts val="0"/>
              </a:spcAft>
              <a:buFont typeface="Arial" pitchFamily="34" charset="0"/>
              <a:buChar char="•"/>
            </a:pPr>
            <a:r>
              <a:rPr lang="en-US" dirty="0">
                <a:latin typeface="+mn-lt"/>
              </a:rPr>
              <a:t>Enzymes produced by bacteria can initiate </a:t>
            </a:r>
            <a:r>
              <a:rPr lang="en-US" dirty="0" smtClean="0">
                <a:latin typeface="+mn-lt"/>
              </a:rPr>
              <a:t>breakdown </a:t>
            </a:r>
            <a:r>
              <a:rPr lang="en-US" dirty="0">
                <a:latin typeface="+mn-lt"/>
              </a:rPr>
              <a:t>and degrade specific foods (see </a:t>
            </a:r>
            <a:r>
              <a:rPr lang="en-US" dirty="0" smtClean="0">
                <a:latin typeface="+mn-lt"/>
              </a:rPr>
              <a:t>next slide</a:t>
            </a:r>
            <a:r>
              <a:rPr lang="en-US" dirty="0">
                <a:latin typeface="+mn-lt"/>
              </a:rPr>
              <a:t>): </a:t>
            </a:r>
          </a:p>
          <a:p>
            <a:pPr eaLnBrk="0" hangingPunct="0">
              <a:spcBef>
                <a:spcPts val="0"/>
              </a:spcBef>
              <a:spcAft>
                <a:spcPts val="0"/>
              </a:spcAft>
              <a:buFont typeface="Arial" pitchFamily="34" charset="0"/>
              <a:buChar char="•"/>
            </a:pPr>
            <a:r>
              <a:rPr lang="en-US" dirty="0">
                <a:latin typeface="+mn-lt"/>
              </a:rPr>
              <a:t>Lipase breaks down </a:t>
            </a:r>
            <a:r>
              <a:rPr lang="en-US" dirty="0" smtClean="0">
                <a:latin typeface="+mn-lt"/>
              </a:rPr>
              <a:t>fat </a:t>
            </a:r>
            <a:endParaRPr lang="en-US" dirty="0">
              <a:latin typeface="+mn-lt"/>
            </a:endParaRPr>
          </a:p>
          <a:p>
            <a:pPr eaLnBrk="0" hangingPunct="0">
              <a:spcBef>
                <a:spcPts val="0"/>
              </a:spcBef>
              <a:spcAft>
                <a:spcPts val="0"/>
              </a:spcAft>
              <a:buFont typeface="Arial" pitchFamily="34" charset="0"/>
              <a:buChar char="•"/>
            </a:pPr>
            <a:r>
              <a:rPr lang="en-US" dirty="0">
                <a:latin typeface="+mn-lt"/>
              </a:rPr>
              <a:t>Protease breaks down proteins such as meat &amp; </a:t>
            </a:r>
            <a:r>
              <a:rPr lang="en-US" dirty="0" smtClean="0">
                <a:latin typeface="+mn-lt"/>
              </a:rPr>
              <a:t>cheese</a:t>
            </a:r>
            <a:endParaRPr lang="en-US" dirty="0">
              <a:latin typeface="+mn-lt"/>
            </a:endParaRPr>
          </a:p>
          <a:p>
            <a:pPr eaLnBrk="0" hangingPunct="0">
              <a:spcBef>
                <a:spcPts val="0"/>
              </a:spcBef>
              <a:spcAft>
                <a:spcPts val="0"/>
              </a:spcAft>
              <a:buFont typeface="Arial" pitchFamily="34" charset="0"/>
              <a:buChar char="•"/>
            </a:pPr>
            <a:r>
              <a:rPr lang="en-US" dirty="0">
                <a:latin typeface="+mn-lt"/>
              </a:rPr>
              <a:t>Amylase degrades starches such as potatoes &amp; </a:t>
            </a:r>
            <a:r>
              <a:rPr lang="en-US" dirty="0" smtClean="0">
                <a:latin typeface="+mn-lt"/>
              </a:rPr>
              <a:t>bread</a:t>
            </a:r>
            <a:endParaRPr lang="en-US" dirty="0">
              <a:latin typeface="+mn-lt"/>
            </a:endParaRPr>
          </a:p>
          <a:p>
            <a:pPr eaLnBrk="0" hangingPunct="0">
              <a:spcBef>
                <a:spcPts val="0"/>
              </a:spcBef>
              <a:spcAft>
                <a:spcPts val="0"/>
              </a:spcAft>
              <a:buFont typeface="Arial" pitchFamily="34" charset="0"/>
              <a:buChar char="•"/>
            </a:pPr>
            <a:r>
              <a:rPr lang="en-US" dirty="0" err="1" smtClean="0">
                <a:latin typeface="+mn-lt"/>
              </a:rPr>
              <a:t>Cellulase</a:t>
            </a:r>
            <a:r>
              <a:rPr lang="en-US" dirty="0" smtClean="0">
                <a:latin typeface="+mn-lt"/>
              </a:rPr>
              <a:t> </a:t>
            </a:r>
            <a:r>
              <a:rPr lang="en-US" dirty="0">
                <a:latin typeface="+mn-lt"/>
              </a:rPr>
              <a:t>breaks down plant fiber from </a:t>
            </a:r>
            <a:r>
              <a:rPr lang="en-US" dirty="0" smtClean="0">
                <a:latin typeface="+mn-lt"/>
              </a:rPr>
              <a:t>vegetables</a:t>
            </a:r>
            <a:endParaRPr lang="en-US" dirty="0">
              <a:latin typeface="+mn-lt"/>
            </a:endParaRPr>
          </a:p>
        </p:txBody>
      </p:sp>
      <p:grpSp>
        <p:nvGrpSpPr>
          <p:cNvPr id="5" name="Group 4"/>
          <p:cNvGrpSpPr/>
          <p:nvPr/>
        </p:nvGrpSpPr>
        <p:grpSpPr>
          <a:xfrm>
            <a:off x="5580112" y="1988840"/>
            <a:ext cx="2296367" cy="1655688"/>
            <a:chOff x="5303227" y="1912938"/>
            <a:chExt cx="3077308" cy="2379662"/>
          </a:xfrm>
          <a:effectLst>
            <a:outerShdw blurRad="50800" dist="38100" dir="2700000" algn="tl" rotWithShape="0">
              <a:prstClr val="black">
                <a:alpha val="40000"/>
              </a:prstClr>
            </a:outerShdw>
          </a:effectLst>
        </p:grpSpPr>
        <p:pic>
          <p:nvPicPr>
            <p:cNvPr id="779270" name="Picture 6"/>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303227" y="1912938"/>
              <a:ext cx="3077308" cy="2379662"/>
            </a:xfrm>
            <a:prstGeom prst="round2DiagRect">
              <a:avLst>
                <a:gd name="adj1" fmla="val 16667"/>
                <a:gd name="adj2" fmla="val 0"/>
              </a:avLst>
            </a:prstGeom>
            <a:ln w="9525">
              <a:no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7524328" y="3861048"/>
              <a:ext cx="504056" cy="216024"/>
            </a:xfrm>
            <a:prstGeom prst="ellipse">
              <a:avLst/>
            </a:prstGeom>
            <a:solidFill>
              <a:srgbClr val="1C1C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7" name="Freeform 3"/>
          <p:cNvSpPr>
            <a:spLocks/>
          </p:cNvSpPr>
          <p:nvPr/>
        </p:nvSpPr>
        <p:spPr bwMode="auto">
          <a:xfrm>
            <a:off x="1071196" y="2143472"/>
            <a:ext cx="5065835" cy="1954212"/>
          </a:xfrm>
          <a:custGeom>
            <a:avLst/>
            <a:gdLst>
              <a:gd name="T0" fmla="*/ 629 w 3191"/>
              <a:gd name="T1" fmla="*/ 132 h 1231"/>
              <a:gd name="T2" fmla="*/ 761 w 3191"/>
              <a:gd name="T3" fmla="*/ 74 h 1231"/>
              <a:gd name="T4" fmla="*/ 922 w 3191"/>
              <a:gd name="T5" fmla="*/ 88 h 1231"/>
              <a:gd name="T6" fmla="*/ 1083 w 3191"/>
              <a:gd name="T7" fmla="*/ 117 h 1231"/>
              <a:gd name="T8" fmla="*/ 1244 w 3191"/>
              <a:gd name="T9" fmla="*/ 88 h 1231"/>
              <a:gd name="T10" fmla="*/ 1419 w 3191"/>
              <a:gd name="T11" fmla="*/ 15 h 1231"/>
              <a:gd name="T12" fmla="*/ 1580 w 3191"/>
              <a:gd name="T13" fmla="*/ 0 h 1231"/>
              <a:gd name="T14" fmla="*/ 1726 w 3191"/>
              <a:gd name="T15" fmla="*/ 0 h 1231"/>
              <a:gd name="T16" fmla="*/ 1873 w 3191"/>
              <a:gd name="T17" fmla="*/ 15 h 1231"/>
              <a:gd name="T18" fmla="*/ 2005 w 3191"/>
              <a:gd name="T19" fmla="*/ 30 h 1231"/>
              <a:gd name="T20" fmla="*/ 2151 w 3191"/>
              <a:gd name="T21" fmla="*/ 44 h 1231"/>
              <a:gd name="T22" fmla="*/ 2297 w 3191"/>
              <a:gd name="T23" fmla="*/ 88 h 1231"/>
              <a:gd name="T24" fmla="*/ 2487 w 3191"/>
              <a:gd name="T25" fmla="*/ 117 h 1231"/>
              <a:gd name="T26" fmla="*/ 2663 w 3191"/>
              <a:gd name="T27" fmla="*/ 147 h 1231"/>
              <a:gd name="T28" fmla="*/ 2853 w 3191"/>
              <a:gd name="T29" fmla="*/ 205 h 1231"/>
              <a:gd name="T30" fmla="*/ 2985 w 3191"/>
              <a:gd name="T31" fmla="*/ 264 h 1231"/>
              <a:gd name="T32" fmla="*/ 3117 w 3191"/>
              <a:gd name="T33" fmla="*/ 366 h 1231"/>
              <a:gd name="T34" fmla="*/ 3161 w 3191"/>
              <a:gd name="T35" fmla="*/ 498 h 1231"/>
              <a:gd name="T36" fmla="*/ 3190 w 3191"/>
              <a:gd name="T37" fmla="*/ 630 h 1231"/>
              <a:gd name="T38" fmla="*/ 3161 w 3191"/>
              <a:gd name="T39" fmla="*/ 776 h 1231"/>
              <a:gd name="T40" fmla="*/ 3058 w 3191"/>
              <a:gd name="T41" fmla="*/ 908 h 1231"/>
              <a:gd name="T42" fmla="*/ 2926 w 3191"/>
              <a:gd name="T43" fmla="*/ 1010 h 1231"/>
              <a:gd name="T44" fmla="*/ 2780 w 3191"/>
              <a:gd name="T45" fmla="*/ 1083 h 1231"/>
              <a:gd name="T46" fmla="*/ 2648 w 3191"/>
              <a:gd name="T47" fmla="*/ 1127 h 1231"/>
              <a:gd name="T48" fmla="*/ 2487 w 3191"/>
              <a:gd name="T49" fmla="*/ 1156 h 1231"/>
              <a:gd name="T50" fmla="*/ 2341 w 3191"/>
              <a:gd name="T51" fmla="*/ 1171 h 1231"/>
              <a:gd name="T52" fmla="*/ 2209 w 3191"/>
              <a:gd name="T53" fmla="*/ 1186 h 1231"/>
              <a:gd name="T54" fmla="*/ 2063 w 3191"/>
              <a:gd name="T55" fmla="*/ 1186 h 1231"/>
              <a:gd name="T56" fmla="*/ 1844 w 3191"/>
              <a:gd name="T57" fmla="*/ 1200 h 1231"/>
              <a:gd name="T58" fmla="*/ 1668 w 3191"/>
              <a:gd name="T59" fmla="*/ 1200 h 1231"/>
              <a:gd name="T60" fmla="*/ 1434 w 3191"/>
              <a:gd name="T61" fmla="*/ 1230 h 1231"/>
              <a:gd name="T62" fmla="*/ 1214 w 3191"/>
              <a:gd name="T63" fmla="*/ 1230 h 1231"/>
              <a:gd name="T64" fmla="*/ 1024 w 3191"/>
              <a:gd name="T65" fmla="*/ 1200 h 1231"/>
              <a:gd name="T66" fmla="*/ 878 w 3191"/>
              <a:gd name="T67" fmla="*/ 1186 h 1231"/>
              <a:gd name="T68" fmla="*/ 717 w 3191"/>
              <a:gd name="T69" fmla="*/ 1127 h 1231"/>
              <a:gd name="T70" fmla="*/ 570 w 3191"/>
              <a:gd name="T71" fmla="*/ 1083 h 1231"/>
              <a:gd name="T72" fmla="*/ 424 w 3191"/>
              <a:gd name="T73" fmla="*/ 1069 h 1231"/>
              <a:gd name="T74" fmla="*/ 278 w 3191"/>
              <a:gd name="T75" fmla="*/ 1025 h 1231"/>
              <a:gd name="T76" fmla="*/ 146 w 3191"/>
              <a:gd name="T77" fmla="*/ 908 h 1231"/>
              <a:gd name="T78" fmla="*/ 14 w 3191"/>
              <a:gd name="T79" fmla="*/ 776 h 1231"/>
              <a:gd name="T80" fmla="*/ 0 w 3191"/>
              <a:gd name="T81" fmla="*/ 644 h 1231"/>
              <a:gd name="T82" fmla="*/ 87 w 3191"/>
              <a:gd name="T83" fmla="*/ 498 h 1231"/>
              <a:gd name="T84" fmla="*/ 190 w 3191"/>
              <a:gd name="T85" fmla="*/ 381 h 1231"/>
              <a:gd name="T86" fmla="*/ 278 w 3191"/>
              <a:gd name="T87" fmla="*/ 249 h 1231"/>
              <a:gd name="T88" fmla="*/ 439 w 3191"/>
              <a:gd name="T89" fmla="*/ 205 h 1231"/>
              <a:gd name="T90" fmla="*/ 585 w 3191"/>
              <a:gd name="T91" fmla="*/ 191 h 1231"/>
              <a:gd name="T92" fmla="*/ 717 w 3191"/>
              <a:gd name="T93" fmla="*/ 103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1" h="1231">
                <a:moveTo>
                  <a:pt x="537" y="152"/>
                </a:moveTo>
                <a:lnTo>
                  <a:pt x="585" y="132"/>
                </a:lnTo>
                <a:lnTo>
                  <a:pt x="629" y="132"/>
                </a:lnTo>
                <a:lnTo>
                  <a:pt x="673" y="103"/>
                </a:lnTo>
                <a:lnTo>
                  <a:pt x="717" y="88"/>
                </a:lnTo>
                <a:lnTo>
                  <a:pt x="761" y="74"/>
                </a:lnTo>
                <a:lnTo>
                  <a:pt x="805" y="74"/>
                </a:lnTo>
                <a:lnTo>
                  <a:pt x="878" y="74"/>
                </a:lnTo>
                <a:lnTo>
                  <a:pt x="922" y="88"/>
                </a:lnTo>
                <a:lnTo>
                  <a:pt x="980" y="103"/>
                </a:lnTo>
                <a:lnTo>
                  <a:pt x="1039" y="117"/>
                </a:lnTo>
                <a:lnTo>
                  <a:pt x="1083" y="117"/>
                </a:lnTo>
                <a:lnTo>
                  <a:pt x="1141" y="103"/>
                </a:lnTo>
                <a:lnTo>
                  <a:pt x="1200" y="88"/>
                </a:lnTo>
                <a:lnTo>
                  <a:pt x="1244" y="88"/>
                </a:lnTo>
                <a:lnTo>
                  <a:pt x="1317" y="59"/>
                </a:lnTo>
                <a:lnTo>
                  <a:pt x="1361" y="44"/>
                </a:lnTo>
                <a:lnTo>
                  <a:pt x="1419" y="15"/>
                </a:lnTo>
                <a:lnTo>
                  <a:pt x="1478" y="15"/>
                </a:lnTo>
                <a:lnTo>
                  <a:pt x="1536" y="0"/>
                </a:lnTo>
                <a:lnTo>
                  <a:pt x="1580" y="0"/>
                </a:lnTo>
                <a:lnTo>
                  <a:pt x="1624" y="0"/>
                </a:lnTo>
                <a:lnTo>
                  <a:pt x="1668" y="0"/>
                </a:lnTo>
                <a:lnTo>
                  <a:pt x="1726" y="0"/>
                </a:lnTo>
                <a:lnTo>
                  <a:pt x="1785" y="0"/>
                </a:lnTo>
                <a:lnTo>
                  <a:pt x="1829" y="15"/>
                </a:lnTo>
                <a:lnTo>
                  <a:pt x="1873" y="15"/>
                </a:lnTo>
                <a:lnTo>
                  <a:pt x="1917" y="15"/>
                </a:lnTo>
                <a:lnTo>
                  <a:pt x="1961" y="30"/>
                </a:lnTo>
                <a:lnTo>
                  <a:pt x="2005" y="30"/>
                </a:lnTo>
                <a:lnTo>
                  <a:pt x="2063" y="44"/>
                </a:lnTo>
                <a:lnTo>
                  <a:pt x="2107" y="44"/>
                </a:lnTo>
                <a:lnTo>
                  <a:pt x="2151" y="44"/>
                </a:lnTo>
                <a:lnTo>
                  <a:pt x="2195" y="59"/>
                </a:lnTo>
                <a:lnTo>
                  <a:pt x="2253" y="74"/>
                </a:lnTo>
                <a:lnTo>
                  <a:pt x="2297" y="88"/>
                </a:lnTo>
                <a:lnTo>
                  <a:pt x="2356" y="88"/>
                </a:lnTo>
                <a:lnTo>
                  <a:pt x="2400" y="103"/>
                </a:lnTo>
                <a:lnTo>
                  <a:pt x="2487" y="117"/>
                </a:lnTo>
                <a:lnTo>
                  <a:pt x="2546" y="132"/>
                </a:lnTo>
                <a:lnTo>
                  <a:pt x="2605" y="147"/>
                </a:lnTo>
                <a:lnTo>
                  <a:pt x="2663" y="147"/>
                </a:lnTo>
                <a:lnTo>
                  <a:pt x="2707" y="161"/>
                </a:lnTo>
                <a:lnTo>
                  <a:pt x="2765" y="191"/>
                </a:lnTo>
                <a:lnTo>
                  <a:pt x="2853" y="205"/>
                </a:lnTo>
                <a:lnTo>
                  <a:pt x="2897" y="220"/>
                </a:lnTo>
                <a:lnTo>
                  <a:pt x="2941" y="249"/>
                </a:lnTo>
                <a:lnTo>
                  <a:pt x="2985" y="264"/>
                </a:lnTo>
                <a:lnTo>
                  <a:pt x="3029" y="293"/>
                </a:lnTo>
                <a:lnTo>
                  <a:pt x="3073" y="337"/>
                </a:lnTo>
                <a:lnTo>
                  <a:pt x="3117" y="366"/>
                </a:lnTo>
                <a:lnTo>
                  <a:pt x="3131" y="410"/>
                </a:lnTo>
                <a:lnTo>
                  <a:pt x="3146" y="454"/>
                </a:lnTo>
                <a:lnTo>
                  <a:pt x="3161" y="498"/>
                </a:lnTo>
                <a:lnTo>
                  <a:pt x="3175" y="542"/>
                </a:lnTo>
                <a:lnTo>
                  <a:pt x="3190" y="586"/>
                </a:lnTo>
                <a:lnTo>
                  <a:pt x="3190" y="630"/>
                </a:lnTo>
                <a:lnTo>
                  <a:pt x="3190" y="674"/>
                </a:lnTo>
                <a:lnTo>
                  <a:pt x="3175" y="732"/>
                </a:lnTo>
                <a:lnTo>
                  <a:pt x="3161" y="776"/>
                </a:lnTo>
                <a:lnTo>
                  <a:pt x="3131" y="820"/>
                </a:lnTo>
                <a:lnTo>
                  <a:pt x="3102" y="864"/>
                </a:lnTo>
                <a:lnTo>
                  <a:pt x="3058" y="908"/>
                </a:lnTo>
                <a:lnTo>
                  <a:pt x="3014" y="952"/>
                </a:lnTo>
                <a:lnTo>
                  <a:pt x="2970" y="981"/>
                </a:lnTo>
                <a:lnTo>
                  <a:pt x="2926" y="1010"/>
                </a:lnTo>
                <a:lnTo>
                  <a:pt x="2868" y="1039"/>
                </a:lnTo>
                <a:lnTo>
                  <a:pt x="2824" y="1069"/>
                </a:lnTo>
                <a:lnTo>
                  <a:pt x="2780" y="1083"/>
                </a:lnTo>
                <a:lnTo>
                  <a:pt x="2736" y="1113"/>
                </a:lnTo>
                <a:lnTo>
                  <a:pt x="2692" y="1113"/>
                </a:lnTo>
                <a:lnTo>
                  <a:pt x="2648" y="1127"/>
                </a:lnTo>
                <a:lnTo>
                  <a:pt x="2590" y="1142"/>
                </a:lnTo>
                <a:lnTo>
                  <a:pt x="2546" y="1156"/>
                </a:lnTo>
                <a:lnTo>
                  <a:pt x="2487" y="1156"/>
                </a:lnTo>
                <a:lnTo>
                  <a:pt x="2429" y="1171"/>
                </a:lnTo>
                <a:lnTo>
                  <a:pt x="2385" y="1171"/>
                </a:lnTo>
                <a:lnTo>
                  <a:pt x="2341" y="1171"/>
                </a:lnTo>
                <a:lnTo>
                  <a:pt x="2297" y="1171"/>
                </a:lnTo>
                <a:lnTo>
                  <a:pt x="2253" y="1171"/>
                </a:lnTo>
                <a:lnTo>
                  <a:pt x="2209" y="1186"/>
                </a:lnTo>
                <a:lnTo>
                  <a:pt x="2165" y="1171"/>
                </a:lnTo>
                <a:lnTo>
                  <a:pt x="2107" y="1171"/>
                </a:lnTo>
                <a:lnTo>
                  <a:pt x="2063" y="1186"/>
                </a:lnTo>
                <a:lnTo>
                  <a:pt x="2019" y="1186"/>
                </a:lnTo>
                <a:lnTo>
                  <a:pt x="1902" y="1186"/>
                </a:lnTo>
                <a:lnTo>
                  <a:pt x="1844" y="1200"/>
                </a:lnTo>
                <a:lnTo>
                  <a:pt x="1785" y="1200"/>
                </a:lnTo>
                <a:lnTo>
                  <a:pt x="1726" y="1200"/>
                </a:lnTo>
                <a:lnTo>
                  <a:pt x="1668" y="1200"/>
                </a:lnTo>
                <a:lnTo>
                  <a:pt x="1624" y="1215"/>
                </a:lnTo>
                <a:lnTo>
                  <a:pt x="1522" y="1230"/>
                </a:lnTo>
                <a:lnTo>
                  <a:pt x="1434" y="1230"/>
                </a:lnTo>
                <a:lnTo>
                  <a:pt x="1346" y="1230"/>
                </a:lnTo>
                <a:lnTo>
                  <a:pt x="1258" y="1230"/>
                </a:lnTo>
                <a:lnTo>
                  <a:pt x="1214" y="1230"/>
                </a:lnTo>
                <a:lnTo>
                  <a:pt x="1112" y="1215"/>
                </a:lnTo>
                <a:lnTo>
                  <a:pt x="1068" y="1215"/>
                </a:lnTo>
                <a:lnTo>
                  <a:pt x="1024" y="1200"/>
                </a:lnTo>
                <a:lnTo>
                  <a:pt x="980" y="1200"/>
                </a:lnTo>
                <a:lnTo>
                  <a:pt x="936" y="1200"/>
                </a:lnTo>
                <a:lnTo>
                  <a:pt x="878" y="1186"/>
                </a:lnTo>
                <a:lnTo>
                  <a:pt x="834" y="1171"/>
                </a:lnTo>
                <a:lnTo>
                  <a:pt x="775" y="1142"/>
                </a:lnTo>
                <a:lnTo>
                  <a:pt x="717" y="1127"/>
                </a:lnTo>
                <a:lnTo>
                  <a:pt x="673" y="1098"/>
                </a:lnTo>
                <a:lnTo>
                  <a:pt x="629" y="1083"/>
                </a:lnTo>
                <a:lnTo>
                  <a:pt x="570" y="1083"/>
                </a:lnTo>
                <a:lnTo>
                  <a:pt x="526" y="1069"/>
                </a:lnTo>
                <a:lnTo>
                  <a:pt x="468" y="1069"/>
                </a:lnTo>
                <a:lnTo>
                  <a:pt x="424" y="1069"/>
                </a:lnTo>
                <a:lnTo>
                  <a:pt x="380" y="1069"/>
                </a:lnTo>
                <a:lnTo>
                  <a:pt x="322" y="1054"/>
                </a:lnTo>
                <a:lnTo>
                  <a:pt x="278" y="1025"/>
                </a:lnTo>
                <a:lnTo>
                  <a:pt x="234" y="996"/>
                </a:lnTo>
                <a:lnTo>
                  <a:pt x="190" y="952"/>
                </a:lnTo>
                <a:lnTo>
                  <a:pt x="146" y="908"/>
                </a:lnTo>
                <a:lnTo>
                  <a:pt x="102" y="878"/>
                </a:lnTo>
                <a:lnTo>
                  <a:pt x="58" y="820"/>
                </a:lnTo>
                <a:lnTo>
                  <a:pt x="14" y="776"/>
                </a:lnTo>
                <a:lnTo>
                  <a:pt x="0" y="732"/>
                </a:lnTo>
                <a:lnTo>
                  <a:pt x="0" y="688"/>
                </a:lnTo>
                <a:lnTo>
                  <a:pt x="0" y="644"/>
                </a:lnTo>
                <a:lnTo>
                  <a:pt x="14" y="600"/>
                </a:lnTo>
                <a:lnTo>
                  <a:pt x="44" y="556"/>
                </a:lnTo>
                <a:lnTo>
                  <a:pt x="87" y="498"/>
                </a:lnTo>
                <a:lnTo>
                  <a:pt x="131" y="469"/>
                </a:lnTo>
                <a:lnTo>
                  <a:pt x="161" y="425"/>
                </a:lnTo>
                <a:lnTo>
                  <a:pt x="190" y="381"/>
                </a:lnTo>
                <a:lnTo>
                  <a:pt x="205" y="337"/>
                </a:lnTo>
                <a:lnTo>
                  <a:pt x="234" y="293"/>
                </a:lnTo>
                <a:lnTo>
                  <a:pt x="278" y="249"/>
                </a:lnTo>
                <a:lnTo>
                  <a:pt x="322" y="235"/>
                </a:lnTo>
                <a:lnTo>
                  <a:pt x="380" y="205"/>
                </a:lnTo>
                <a:lnTo>
                  <a:pt x="439" y="205"/>
                </a:lnTo>
                <a:lnTo>
                  <a:pt x="483" y="205"/>
                </a:lnTo>
                <a:lnTo>
                  <a:pt x="541" y="205"/>
                </a:lnTo>
                <a:lnTo>
                  <a:pt x="585" y="191"/>
                </a:lnTo>
                <a:lnTo>
                  <a:pt x="629" y="161"/>
                </a:lnTo>
                <a:lnTo>
                  <a:pt x="673" y="132"/>
                </a:lnTo>
                <a:lnTo>
                  <a:pt x="717" y="103"/>
                </a:lnTo>
                <a:lnTo>
                  <a:pt x="761" y="88"/>
                </a:lnTo>
              </a:path>
            </a:pathLst>
          </a:custGeom>
          <a:solidFill>
            <a:srgbClr val="51527E"/>
          </a:solidFill>
          <a:ln w="12700" cap="rnd" cmpd="sng">
            <a:solidFill>
              <a:schemeClr val="accent2"/>
            </a:solidFill>
            <a:prstDash val="solid"/>
            <a:round/>
            <a:headEnd type="none" w="sm" len="sm"/>
            <a:tailEnd type="none" w="sm" len="sm"/>
          </a:ln>
          <a:effectLst>
            <a:outerShdw dist="107763" dir="2700000" algn="ctr" rotWithShape="0">
              <a:schemeClr val="bg2"/>
            </a:outerShdw>
          </a:effectLst>
        </p:spPr>
        <p:txBody>
          <a:bodyPr/>
          <a:lstStyle/>
          <a:p>
            <a:endParaRPr lang="nl-NL">
              <a:latin typeface="+mn-lt"/>
            </a:endParaRPr>
          </a:p>
        </p:txBody>
      </p:sp>
      <p:sp>
        <p:nvSpPr>
          <p:cNvPr id="763908" name="Oval 4"/>
          <p:cNvSpPr>
            <a:spLocks noChangeArrowheads="1"/>
          </p:cNvSpPr>
          <p:nvPr/>
        </p:nvSpPr>
        <p:spPr bwMode="auto">
          <a:xfrm>
            <a:off x="1551842" y="2567334"/>
            <a:ext cx="4406412" cy="1128712"/>
          </a:xfrm>
          <a:prstGeom prst="ellipse">
            <a:avLst/>
          </a:prstGeom>
          <a:solidFill>
            <a:schemeClr val="tx1">
              <a:lumMod val="40000"/>
              <a:lumOff val="60000"/>
            </a:schemeClr>
          </a:solidFill>
          <a:ln w="12700">
            <a:solidFill>
              <a:schemeClr val="tx1"/>
            </a:solidFill>
            <a:round/>
            <a:headEnd/>
            <a:tailEnd/>
          </a:ln>
          <a:effectLst/>
          <a:extLst/>
        </p:spPr>
        <p:txBody>
          <a:bodyPr wrap="none" anchor="ctr"/>
          <a:lstStyle/>
          <a:p>
            <a:endParaRPr lang="nl-NL">
              <a:latin typeface="+mn-lt"/>
            </a:endParaRPr>
          </a:p>
        </p:txBody>
      </p:sp>
      <p:sp>
        <p:nvSpPr>
          <p:cNvPr id="763909" name="Freeform 5"/>
          <p:cNvSpPr>
            <a:spLocks/>
          </p:cNvSpPr>
          <p:nvPr/>
        </p:nvSpPr>
        <p:spPr bwMode="auto">
          <a:xfrm>
            <a:off x="1063869" y="1981547"/>
            <a:ext cx="1280746" cy="884237"/>
          </a:xfrm>
          <a:custGeom>
            <a:avLst/>
            <a:gdLst>
              <a:gd name="T0" fmla="*/ 729 w 806"/>
              <a:gd name="T1" fmla="*/ 352 h 557"/>
              <a:gd name="T2" fmla="*/ 673 w 806"/>
              <a:gd name="T3" fmla="*/ 380 h 557"/>
              <a:gd name="T4" fmla="*/ 629 w 806"/>
              <a:gd name="T5" fmla="*/ 395 h 557"/>
              <a:gd name="T6" fmla="*/ 585 w 806"/>
              <a:gd name="T7" fmla="*/ 439 h 557"/>
              <a:gd name="T8" fmla="*/ 541 w 806"/>
              <a:gd name="T9" fmla="*/ 468 h 557"/>
              <a:gd name="T10" fmla="*/ 497 w 806"/>
              <a:gd name="T11" fmla="*/ 468 h 557"/>
              <a:gd name="T12" fmla="*/ 453 w 806"/>
              <a:gd name="T13" fmla="*/ 468 h 557"/>
              <a:gd name="T14" fmla="*/ 409 w 806"/>
              <a:gd name="T15" fmla="*/ 468 h 557"/>
              <a:gd name="T16" fmla="*/ 351 w 806"/>
              <a:gd name="T17" fmla="*/ 468 h 557"/>
              <a:gd name="T18" fmla="*/ 307 w 806"/>
              <a:gd name="T19" fmla="*/ 468 h 557"/>
              <a:gd name="T20" fmla="*/ 263 w 806"/>
              <a:gd name="T21" fmla="*/ 468 h 557"/>
              <a:gd name="T22" fmla="*/ 219 w 806"/>
              <a:gd name="T23" fmla="*/ 483 h 557"/>
              <a:gd name="T24" fmla="*/ 175 w 806"/>
              <a:gd name="T25" fmla="*/ 512 h 557"/>
              <a:gd name="T26" fmla="*/ 146 w 806"/>
              <a:gd name="T27" fmla="*/ 556 h 557"/>
              <a:gd name="T28" fmla="*/ 102 w 806"/>
              <a:gd name="T29" fmla="*/ 556 h 557"/>
              <a:gd name="T30" fmla="*/ 58 w 806"/>
              <a:gd name="T31" fmla="*/ 556 h 557"/>
              <a:gd name="T32" fmla="*/ 14 w 806"/>
              <a:gd name="T33" fmla="*/ 556 h 557"/>
              <a:gd name="T34" fmla="*/ 0 w 806"/>
              <a:gd name="T35" fmla="*/ 512 h 557"/>
              <a:gd name="T36" fmla="*/ 0 w 806"/>
              <a:gd name="T37" fmla="*/ 468 h 557"/>
              <a:gd name="T38" fmla="*/ 29 w 806"/>
              <a:gd name="T39" fmla="*/ 424 h 557"/>
              <a:gd name="T40" fmla="*/ 73 w 806"/>
              <a:gd name="T41" fmla="*/ 395 h 557"/>
              <a:gd name="T42" fmla="*/ 117 w 806"/>
              <a:gd name="T43" fmla="*/ 380 h 557"/>
              <a:gd name="T44" fmla="*/ 161 w 806"/>
              <a:gd name="T45" fmla="*/ 365 h 557"/>
              <a:gd name="T46" fmla="*/ 219 w 806"/>
              <a:gd name="T47" fmla="*/ 351 h 557"/>
              <a:gd name="T48" fmla="*/ 278 w 806"/>
              <a:gd name="T49" fmla="*/ 307 h 557"/>
              <a:gd name="T50" fmla="*/ 322 w 806"/>
              <a:gd name="T51" fmla="*/ 278 h 557"/>
              <a:gd name="T52" fmla="*/ 380 w 806"/>
              <a:gd name="T53" fmla="*/ 234 h 557"/>
              <a:gd name="T54" fmla="*/ 424 w 806"/>
              <a:gd name="T55" fmla="*/ 204 h 557"/>
              <a:gd name="T56" fmla="*/ 468 w 806"/>
              <a:gd name="T57" fmla="*/ 175 h 557"/>
              <a:gd name="T58" fmla="*/ 512 w 806"/>
              <a:gd name="T59" fmla="*/ 161 h 557"/>
              <a:gd name="T60" fmla="*/ 556 w 806"/>
              <a:gd name="T61" fmla="*/ 117 h 557"/>
              <a:gd name="T62" fmla="*/ 600 w 806"/>
              <a:gd name="T63" fmla="*/ 73 h 557"/>
              <a:gd name="T64" fmla="*/ 644 w 806"/>
              <a:gd name="T65" fmla="*/ 44 h 557"/>
              <a:gd name="T66" fmla="*/ 702 w 806"/>
              <a:gd name="T67" fmla="*/ 14 h 557"/>
              <a:gd name="T68" fmla="*/ 746 w 806"/>
              <a:gd name="T69" fmla="*/ 0 h 557"/>
              <a:gd name="T70" fmla="*/ 790 w 806"/>
              <a:gd name="T71" fmla="*/ 14 h 557"/>
              <a:gd name="T72" fmla="*/ 805 w 806"/>
              <a:gd name="T73" fmla="*/ 58 h 557"/>
              <a:gd name="T74" fmla="*/ 790 w 806"/>
              <a:gd name="T75" fmla="*/ 102 h 557"/>
              <a:gd name="T76" fmla="*/ 775 w 806"/>
              <a:gd name="T77" fmla="*/ 146 h 557"/>
              <a:gd name="T78" fmla="*/ 790 w 806"/>
              <a:gd name="T79" fmla="*/ 190 h 557"/>
              <a:gd name="T80" fmla="*/ 790 w 806"/>
              <a:gd name="T81" fmla="*/ 234 h 557"/>
              <a:gd name="T82" fmla="*/ 746 w 806"/>
              <a:gd name="T83" fmla="*/ 263 h 557"/>
              <a:gd name="T84" fmla="*/ 702 w 806"/>
              <a:gd name="T85" fmla="*/ 292 h 557"/>
              <a:gd name="T86" fmla="*/ 687 w 806"/>
              <a:gd name="T87" fmla="*/ 336 h 557"/>
              <a:gd name="T88" fmla="*/ 644 w 806"/>
              <a:gd name="T89" fmla="*/ 380 h 557"/>
              <a:gd name="T90" fmla="*/ 600 w 806"/>
              <a:gd name="T91" fmla="*/ 409 h 557"/>
              <a:gd name="T92" fmla="*/ 570 w 806"/>
              <a:gd name="T93" fmla="*/ 45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6" h="557">
                <a:moveTo>
                  <a:pt x="729" y="352"/>
                </a:moveTo>
                <a:lnTo>
                  <a:pt x="673" y="380"/>
                </a:lnTo>
                <a:lnTo>
                  <a:pt x="629" y="395"/>
                </a:lnTo>
                <a:lnTo>
                  <a:pt x="585" y="439"/>
                </a:lnTo>
                <a:lnTo>
                  <a:pt x="541" y="468"/>
                </a:lnTo>
                <a:lnTo>
                  <a:pt x="497" y="468"/>
                </a:lnTo>
                <a:lnTo>
                  <a:pt x="453" y="468"/>
                </a:lnTo>
                <a:lnTo>
                  <a:pt x="409" y="468"/>
                </a:lnTo>
                <a:lnTo>
                  <a:pt x="351" y="468"/>
                </a:lnTo>
                <a:lnTo>
                  <a:pt x="307" y="468"/>
                </a:lnTo>
                <a:lnTo>
                  <a:pt x="263" y="468"/>
                </a:lnTo>
                <a:lnTo>
                  <a:pt x="219" y="483"/>
                </a:lnTo>
                <a:lnTo>
                  <a:pt x="175" y="512"/>
                </a:lnTo>
                <a:lnTo>
                  <a:pt x="146" y="556"/>
                </a:lnTo>
                <a:lnTo>
                  <a:pt x="102" y="556"/>
                </a:lnTo>
                <a:lnTo>
                  <a:pt x="58" y="556"/>
                </a:lnTo>
                <a:lnTo>
                  <a:pt x="14" y="556"/>
                </a:lnTo>
                <a:lnTo>
                  <a:pt x="0" y="512"/>
                </a:lnTo>
                <a:lnTo>
                  <a:pt x="0" y="468"/>
                </a:lnTo>
                <a:lnTo>
                  <a:pt x="29" y="424"/>
                </a:lnTo>
                <a:lnTo>
                  <a:pt x="73" y="395"/>
                </a:lnTo>
                <a:lnTo>
                  <a:pt x="117" y="380"/>
                </a:lnTo>
                <a:lnTo>
                  <a:pt x="161" y="365"/>
                </a:lnTo>
                <a:lnTo>
                  <a:pt x="219" y="351"/>
                </a:lnTo>
                <a:lnTo>
                  <a:pt x="278" y="307"/>
                </a:lnTo>
                <a:lnTo>
                  <a:pt x="322" y="278"/>
                </a:lnTo>
                <a:lnTo>
                  <a:pt x="380" y="234"/>
                </a:lnTo>
                <a:lnTo>
                  <a:pt x="424" y="204"/>
                </a:lnTo>
                <a:lnTo>
                  <a:pt x="468" y="175"/>
                </a:lnTo>
                <a:lnTo>
                  <a:pt x="512" y="161"/>
                </a:lnTo>
                <a:lnTo>
                  <a:pt x="556" y="117"/>
                </a:lnTo>
                <a:lnTo>
                  <a:pt x="600" y="73"/>
                </a:lnTo>
                <a:lnTo>
                  <a:pt x="644" y="44"/>
                </a:lnTo>
                <a:lnTo>
                  <a:pt x="702" y="14"/>
                </a:lnTo>
                <a:lnTo>
                  <a:pt x="746" y="0"/>
                </a:lnTo>
                <a:lnTo>
                  <a:pt x="790" y="14"/>
                </a:lnTo>
                <a:lnTo>
                  <a:pt x="805" y="58"/>
                </a:lnTo>
                <a:lnTo>
                  <a:pt x="790" y="102"/>
                </a:lnTo>
                <a:lnTo>
                  <a:pt x="775" y="146"/>
                </a:lnTo>
                <a:lnTo>
                  <a:pt x="790" y="190"/>
                </a:lnTo>
                <a:lnTo>
                  <a:pt x="790" y="234"/>
                </a:lnTo>
                <a:lnTo>
                  <a:pt x="746" y="263"/>
                </a:lnTo>
                <a:lnTo>
                  <a:pt x="702" y="292"/>
                </a:lnTo>
                <a:lnTo>
                  <a:pt x="687" y="336"/>
                </a:lnTo>
                <a:lnTo>
                  <a:pt x="644" y="380"/>
                </a:lnTo>
                <a:lnTo>
                  <a:pt x="600" y="409"/>
                </a:lnTo>
                <a:lnTo>
                  <a:pt x="570" y="453"/>
                </a:lnTo>
              </a:path>
            </a:pathLst>
          </a:custGeom>
          <a:gradFill rotWithShape="0">
            <a:gsLst>
              <a:gs pos="0">
                <a:srgbClr val="DADADA">
                  <a:gamma/>
                  <a:shade val="29804"/>
                  <a:invGamma/>
                </a:srgbClr>
              </a:gs>
              <a:gs pos="50000">
                <a:srgbClr val="DADADA"/>
              </a:gs>
              <a:gs pos="100000">
                <a:srgbClr val="DADADA">
                  <a:gamma/>
                  <a:shade val="29804"/>
                  <a:invGamma/>
                </a:srgbClr>
              </a:gs>
            </a:gsLst>
            <a:lin ang="5400000" scaled="1"/>
          </a:gradFill>
          <a:ln w="12700" cap="rnd" cmpd="sng">
            <a:solidFill>
              <a:schemeClr val="tx1"/>
            </a:solidFill>
            <a:prstDash val="solid"/>
            <a:round/>
            <a:headEnd type="none" w="sm" len="sm"/>
            <a:tailEnd type="none" w="sm" len="sm"/>
          </a:ln>
          <a:effectLst>
            <a:outerShdw dist="107763" dir="2700000" algn="ctr" rotWithShape="0">
              <a:schemeClr val="bg2"/>
            </a:outerShdw>
          </a:effectLst>
        </p:spPr>
        <p:txBody>
          <a:bodyPr/>
          <a:lstStyle/>
          <a:p>
            <a:endParaRPr lang="nl-NL">
              <a:latin typeface="+mn-lt"/>
            </a:endParaRPr>
          </a:p>
        </p:txBody>
      </p:sp>
      <p:sp>
        <p:nvSpPr>
          <p:cNvPr id="763910" name="Freeform 6"/>
          <p:cNvSpPr>
            <a:spLocks/>
          </p:cNvSpPr>
          <p:nvPr/>
        </p:nvSpPr>
        <p:spPr bwMode="auto">
          <a:xfrm>
            <a:off x="3802673" y="3838922"/>
            <a:ext cx="1443404" cy="814387"/>
          </a:xfrm>
          <a:custGeom>
            <a:avLst/>
            <a:gdLst>
              <a:gd name="T0" fmla="*/ 155 w 909"/>
              <a:gd name="T1" fmla="*/ 37 h 513"/>
              <a:gd name="T2" fmla="*/ 220 w 909"/>
              <a:gd name="T3" fmla="*/ 15 h 513"/>
              <a:gd name="T4" fmla="*/ 264 w 909"/>
              <a:gd name="T5" fmla="*/ 15 h 513"/>
              <a:gd name="T6" fmla="*/ 308 w 909"/>
              <a:gd name="T7" fmla="*/ 15 h 513"/>
              <a:gd name="T8" fmla="*/ 352 w 909"/>
              <a:gd name="T9" fmla="*/ 15 h 513"/>
              <a:gd name="T10" fmla="*/ 396 w 909"/>
              <a:gd name="T11" fmla="*/ 15 h 513"/>
              <a:gd name="T12" fmla="*/ 454 w 909"/>
              <a:gd name="T13" fmla="*/ 15 h 513"/>
              <a:gd name="T14" fmla="*/ 498 w 909"/>
              <a:gd name="T15" fmla="*/ 29 h 513"/>
              <a:gd name="T16" fmla="*/ 557 w 909"/>
              <a:gd name="T17" fmla="*/ 29 h 513"/>
              <a:gd name="T18" fmla="*/ 615 w 909"/>
              <a:gd name="T19" fmla="*/ 29 h 513"/>
              <a:gd name="T20" fmla="*/ 659 w 909"/>
              <a:gd name="T21" fmla="*/ 15 h 513"/>
              <a:gd name="T22" fmla="*/ 703 w 909"/>
              <a:gd name="T23" fmla="*/ 15 h 513"/>
              <a:gd name="T24" fmla="*/ 747 w 909"/>
              <a:gd name="T25" fmla="*/ 15 h 513"/>
              <a:gd name="T26" fmla="*/ 791 w 909"/>
              <a:gd name="T27" fmla="*/ 15 h 513"/>
              <a:gd name="T28" fmla="*/ 835 w 909"/>
              <a:gd name="T29" fmla="*/ 29 h 513"/>
              <a:gd name="T30" fmla="*/ 879 w 909"/>
              <a:gd name="T31" fmla="*/ 29 h 513"/>
              <a:gd name="T32" fmla="*/ 893 w 909"/>
              <a:gd name="T33" fmla="*/ 73 h 513"/>
              <a:gd name="T34" fmla="*/ 908 w 909"/>
              <a:gd name="T35" fmla="*/ 117 h 513"/>
              <a:gd name="T36" fmla="*/ 908 w 909"/>
              <a:gd name="T37" fmla="*/ 161 h 513"/>
              <a:gd name="T38" fmla="*/ 864 w 909"/>
              <a:gd name="T39" fmla="*/ 205 h 513"/>
              <a:gd name="T40" fmla="*/ 820 w 909"/>
              <a:gd name="T41" fmla="*/ 220 h 513"/>
              <a:gd name="T42" fmla="*/ 776 w 909"/>
              <a:gd name="T43" fmla="*/ 249 h 513"/>
              <a:gd name="T44" fmla="*/ 732 w 909"/>
              <a:gd name="T45" fmla="*/ 249 h 513"/>
              <a:gd name="T46" fmla="*/ 688 w 909"/>
              <a:gd name="T47" fmla="*/ 264 h 513"/>
              <a:gd name="T48" fmla="*/ 630 w 909"/>
              <a:gd name="T49" fmla="*/ 293 h 513"/>
              <a:gd name="T50" fmla="*/ 586 w 909"/>
              <a:gd name="T51" fmla="*/ 322 h 513"/>
              <a:gd name="T52" fmla="*/ 557 w 909"/>
              <a:gd name="T53" fmla="*/ 366 h 513"/>
              <a:gd name="T54" fmla="*/ 513 w 909"/>
              <a:gd name="T55" fmla="*/ 381 h 513"/>
              <a:gd name="T56" fmla="*/ 469 w 909"/>
              <a:gd name="T57" fmla="*/ 410 h 513"/>
              <a:gd name="T58" fmla="*/ 410 w 909"/>
              <a:gd name="T59" fmla="*/ 439 h 513"/>
              <a:gd name="T60" fmla="*/ 366 w 909"/>
              <a:gd name="T61" fmla="*/ 483 h 513"/>
              <a:gd name="T62" fmla="*/ 322 w 909"/>
              <a:gd name="T63" fmla="*/ 498 h 513"/>
              <a:gd name="T64" fmla="*/ 235 w 909"/>
              <a:gd name="T65" fmla="*/ 498 h 513"/>
              <a:gd name="T66" fmla="*/ 191 w 909"/>
              <a:gd name="T67" fmla="*/ 512 h 513"/>
              <a:gd name="T68" fmla="*/ 147 w 909"/>
              <a:gd name="T69" fmla="*/ 512 h 513"/>
              <a:gd name="T70" fmla="*/ 103 w 909"/>
              <a:gd name="T71" fmla="*/ 498 h 513"/>
              <a:gd name="T72" fmla="*/ 59 w 909"/>
              <a:gd name="T73" fmla="*/ 483 h 513"/>
              <a:gd name="T74" fmla="*/ 15 w 909"/>
              <a:gd name="T75" fmla="*/ 454 h 513"/>
              <a:gd name="T76" fmla="*/ 0 w 909"/>
              <a:gd name="T77" fmla="*/ 410 h 513"/>
              <a:gd name="T78" fmla="*/ 0 w 909"/>
              <a:gd name="T79" fmla="*/ 366 h 513"/>
              <a:gd name="T80" fmla="*/ 30 w 909"/>
              <a:gd name="T81" fmla="*/ 322 h 513"/>
              <a:gd name="T82" fmla="*/ 74 w 909"/>
              <a:gd name="T83" fmla="*/ 278 h 513"/>
              <a:gd name="T84" fmla="*/ 118 w 909"/>
              <a:gd name="T85" fmla="*/ 249 h 513"/>
              <a:gd name="T86" fmla="*/ 176 w 909"/>
              <a:gd name="T87" fmla="*/ 220 h 513"/>
              <a:gd name="T88" fmla="*/ 205 w 909"/>
              <a:gd name="T89" fmla="*/ 176 h 513"/>
              <a:gd name="T90" fmla="*/ 235 w 909"/>
              <a:gd name="T91" fmla="*/ 132 h 513"/>
              <a:gd name="T92" fmla="*/ 279 w 909"/>
              <a:gd name="T93" fmla="*/ 88 h 513"/>
              <a:gd name="T94" fmla="*/ 337 w 909"/>
              <a:gd name="T95" fmla="*/ 59 h 513"/>
              <a:gd name="T96" fmla="*/ 381 w 909"/>
              <a:gd name="T97" fmla="*/ 44 h 513"/>
              <a:gd name="T98" fmla="*/ 425 w 909"/>
              <a:gd name="T99" fmla="*/ 15 h 513"/>
              <a:gd name="T100" fmla="*/ 469 w 909"/>
              <a:gd name="T101" fmla="*/ 0 h 513"/>
              <a:gd name="T102" fmla="*/ 513 w 909"/>
              <a:gd name="T10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9" h="513">
                <a:moveTo>
                  <a:pt x="155" y="37"/>
                </a:moveTo>
                <a:lnTo>
                  <a:pt x="220" y="15"/>
                </a:lnTo>
                <a:lnTo>
                  <a:pt x="264" y="15"/>
                </a:lnTo>
                <a:lnTo>
                  <a:pt x="308" y="15"/>
                </a:lnTo>
                <a:lnTo>
                  <a:pt x="352" y="15"/>
                </a:lnTo>
                <a:lnTo>
                  <a:pt x="396" y="15"/>
                </a:lnTo>
                <a:lnTo>
                  <a:pt x="454" y="15"/>
                </a:lnTo>
                <a:lnTo>
                  <a:pt x="498" y="29"/>
                </a:lnTo>
                <a:lnTo>
                  <a:pt x="557" y="29"/>
                </a:lnTo>
                <a:lnTo>
                  <a:pt x="615" y="29"/>
                </a:lnTo>
                <a:lnTo>
                  <a:pt x="659" y="15"/>
                </a:lnTo>
                <a:lnTo>
                  <a:pt x="703" y="15"/>
                </a:lnTo>
                <a:lnTo>
                  <a:pt x="747" y="15"/>
                </a:lnTo>
                <a:lnTo>
                  <a:pt x="791" y="15"/>
                </a:lnTo>
                <a:lnTo>
                  <a:pt x="835" y="29"/>
                </a:lnTo>
                <a:lnTo>
                  <a:pt x="879" y="29"/>
                </a:lnTo>
                <a:lnTo>
                  <a:pt x="893" y="73"/>
                </a:lnTo>
                <a:lnTo>
                  <a:pt x="908" y="117"/>
                </a:lnTo>
                <a:lnTo>
                  <a:pt x="908" y="161"/>
                </a:lnTo>
                <a:lnTo>
                  <a:pt x="864" y="205"/>
                </a:lnTo>
                <a:lnTo>
                  <a:pt x="820" y="220"/>
                </a:lnTo>
                <a:lnTo>
                  <a:pt x="776" y="249"/>
                </a:lnTo>
                <a:lnTo>
                  <a:pt x="732" y="249"/>
                </a:lnTo>
                <a:lnTo>
                  <a:pt x="688" y="264"/>
                </a:lnTo>
                <a:lnTo>
                  <a:pt x="630" y="293"/>
                </a:lnTo>
                <a:lnTo>
                  <a:pt x="586" y="322"/>
                </a:lnTo>
                <a:lnTo>
                  <a:pt x="557" y="366"/>
                </a:lnTo>
                <a:lnTo>
                  <a:pt x="513" y="381"/>
                </a:lnTo>
                <a:lnTo>
                  <a:pt x="469" y="410"/>
                </a:lnTo>
                <a:lnTo>
                  <a:pt x="410" y="439"/>
                </a:lnTo>
                <a:lnTo>
                  <a:pt x="366" y="483"/>
                </a:lnTo>
                <a:lnTo>
                  <a:pt x="322" y="498"/>
                </a:lnTo>
                <a:lnTo>
                  <a:pt x="235" y="498"/>
                </a:lnTo>
                <a:lnTo>
                  <a:pt x="191" y="512"/>
                </a:lnTo>
                <a:lnTo>
                  <a:pt x="147" y="512"/>
                </a:lnTo>
                <a:lnTo>
                  <a:pt x="103" y="498"/>
                </a:lnTo>
                <a:lnTo>
                  <a:pt x="59" y="483"/>
                </a:lnTo>
                <a:lnTo>
                  <a:pt x="15" y="454"/>
                </a:lnTo>
                <a:lnTo>
                  <a:pt x="0" y="410"/>
                </a:lnTo>
                <a:lnTo>
                  <a:pt x="0" y="366"/>
                </a:lnTo>
                <a:lnTo>
                  <a:pt x="30" y="322"/>
                </a:lnTo>
                <a:lnTo>
                  <a:pt x="74" y="278"/>
                </a:lnTo>
                <a:lnTo>
                  <a:pt x="118" y="249"/>
                </a:lnTo>
                <a:lnTo>
                  <a:pt x="176" y="220"/>
                </a:lnTo>
                <a:lnTo>
                  <a:pt x="205" y="176"/>
                </a:lnTo>
                <a:lnTo>
                  <a:pt x="235" y="132"/>
                </a:lnTo>
                <a:lnTo>
                  <a:pt x="279" y="88"/>
                </a:lnTo>
                <a:lnTo>
                  <a:pt x="337" y="59"/>
                </a:lnTo>
                <a:lnTo>
                  <a:pt x="381" y="44"/>
                </a:lnTo>
                <a:lnTo>
                  <a:pt x="425" y="15"/>
                </a:lnTo>
                <a:lnTo>
                  <a:pt x="469" y="0"/>
                </a:lnTo>
                <a:lnTo>
                  <a:pt x="513" y="0"/>
                </a:lnTo>
              </a:path>
            </a:pathLst>
          </a:custGeom>
          <a:gradFill rotWithShape="0">
            <a:gsLst>
              <a:gs pos="0">
                <a:srgbClr val="F76681">
                  <a:gamma/>
                  <a:shade val="29804"/>
                  <a:invGamma/>
                </a:srgbClr>
              </a:gs>
              <a:gs pos="100000">
                <a:srgbClr val="F76681"/>
              </a:gs>
            </a:gsLst>
            <a:lin ang="5400000" scaled="1"/>
          </a:gradFill>
          <a:ln w="12700" cap="rnd" cmpd="sng">
            <a:solidFill>
              <a:schemeClr val="tx1"/>
            </a:solidFill>
            <a:prstDash val="solid"/>
            <a:round/>
            <a:headEnd type="none" w="sm" len="sm"/>
            <a:tailEnd type="none" w="sm" len="sm"/>
          </a:ln>
          <a:effectLst>
            <a:outerShdw dist="107763" dir="2700000" algn="ctr" rotWithShape="0">
              <a:schemeClr val="bg2"/>
            </a:outerShdw>
          </a:effectLst>
        </p:spPr>
        <p:txBody>
          <a:bodyPr/>
          <a:lstStyle/>
          <a:p>
            <a:endParaRPr lang="nl-NL">
              <a:latin typeface="+mn-lt"/>
            </a:endParaRPr>
          </a:p>
        </p:txBody>
      </p:sp>
      <p:sp>
        <p:nvSpPr>
          <p:cNvPr id="763921" name="Line 17"/>
          <p:cNvSpPr>
            <a:spLocks noChangeShapeType="1"/>
          </p:cNvSpPr>
          <p:nvPr/>
        </p:nvSpPr>
        <p:spPr bwMode="auto">
          <a:xfrm flipH="1" flipV="1">
            <a:off x="1969477" y="2491134"/>
            <a:ext cx="186104" cy="441325"/>
          </a:xfrm>
          <a:prstGeom prst="line">
            <a:avLst/>
          </a:prstGeom>
          <a:noFill/>
          <a:ln w="28575">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3928" name="Rectangle 24"/>
          <p:cNvSpPr>
            <a:spLocks noChangeArrowheads="1"/>
          </p:cNvSpPr>
          <p:nvPr/>
        </p:nvSpPr>
        <p:spPr bwMode="auto">
          <a:xfrm>
            <a:off x="2339752" y="2956942"/>
            <a:ext cx="2839916"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000" b="1" dirty="0">
                <a:solidFill>
                  <a:srgbClr val="4D4D4D"/>
                </a:solidFill>
                <a:latin typeface="+mn-lt"/>
              </a:rPr>
              <a:t>intracellular enzymes</a:t>
            </a:r>
          </a:p>
        </p:txBody>
      </p:sp>
      <p:sp>
        <p:nvSpPr>
          <p:cNvPr id="763929" name="Line 25"/>
          <p:cNvSpPr>
            <a:spLocks noChangeShapeType="1"/>
          </p:cNvSpPr>
          <p:nvPr/>
        </p:nvSpPr>
        <p:spPr bwMode="auto">
          <a:xfrm>
            <a:off x="5128846" y="3165822"/>
            <a:ext cx="1579685" cy="0"/>
          </a:xfrm>
          <a:prstGeom prst="line">
            <a:avLst/>
          </a:prstGeom>
          <a:noFill/>
          <a:ln w="28575">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3906" name="Rectangle 2"/>
          <p:cNvSpPr>
            <a:spLocks noGrp="1" noChangeArrowheads="1"/>
          </p:cNvSpPr>
          <p:nvPr>
            <p:ph type="title"/>
          </p:nvPr>
        </p:nvSpPr>
        <p:spPr/>
        <p:txBody>
          <a:bodyPr/>
          <a:lstStyle/>
          <a:p>
            <a:r>
              <a:rPr lang="en-US" dirty="0" smtClean="0"/>
              <a:t>Bacterial Cell  - enzyme function </a:t>
            </a:r>
            <a:endParaRPr lang="en-US" dirty="0"/>
          </a:p>
        </p:txBody>
      </p:sp>
      <p:sp>
        <p:nvSpPr>
          <p:cNvPr id="763911" name="Freeform 7"/>
          <p:cNvSpPr>
            <a:spLocks/>
          </p:cNvSpPr>
          <p:nvPr/>
        </p:nvSpPr>
        <p:spPr bwMode="auto">
          <a:xfrm>
            <a:off x="416169" y="4148484"/>
            <a:ext cx="77666" cy="1588"/>
          </a:xfrm>
          <a:custGeom>
            <a:avLst/>
            <a:gdLst>
              <a:gd name="T0" fmla="*/ 48 w 49"/>
              <a:gd name="T1" fmla="*/ 0 h 1"/>
              <a:gd name="T2" fmla="*/ 0 w 49"/>
              <a:gd name="T3" fmla="*/ 0 h 1"/>
            </a:gdLst>
            <a:ahLst/>
            <a:cxnLst>
              <a:cxn ang="0">
                <a:pos x="T0" y="T1"/>
              </a:cxn>
              <a:cxn ang="0">
                <a:pos x="T2" y="T3"/>
              </a:cxn>
            </a:cxnLst>
            <a:rect l="0" t="0" r="r" b="b"/>
            <a:pathLst>
              <a:path w="49" h="1">
                <a:moveTo>
                  <a:pt x="48" y="0"/>
                </a:moveTo>
                <a:lnTo>
                  <a:pt x="0"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latin typeface="+mn-lt"/>
            </a:endParaRPr>
          </a:p>
        </p:txBody>
      </p:sp>
      <p:sp>
        <p:nvSpPr>
          <p:cNvPr id="763912" name="Freeform 8"/>
          <p:cNvSpPr>
            <a:spLocks/>
          </p:cNvSpPr>
          <p:nvPr/>
        </p:nvSpPr>
        <p:spPr bwMode="auto">
          <a:xfrm>
            <a:off x="342901" y="4107209"/>
            <a:ext cx="606669" cy="698500"/>
          </a:xfrm>
          <a:custGeom>
            <a:avLst/>
            <a:gdLst>
              <a:gd name="T0" fmla="*/ 94 w 382"/>
              <a:gd name="T1" fmla="*/ 26 h 440"/>
              <a:gd name="T2" fmla="*/ 147 w 382"/>
              <a:gd name="T3" fmla="*/ 59 h 440"/>
              <a:gd name="T4" fmla="*/ 191 w 382"/>
              <a:gd name="T5" fmla="*/ 73 h 440"/>
              <a:gd name="T6" fmla="*/ 249 w 382"/>
              <a:gd name="T7" fmla="*/ 73 h 440"/>
              <a:gd name="T8" fmla="*/ 264 w 382"/>
              <a:gd name="T9" fmla="*/ 117 h 440"/>
              <a:gd name="T10" fmla="*/ 293 w 382"/>
              <a:gd name="T11" fmla="*/ 161 h 440"/>
              <a:gd name="T12" fmla="*/ 308 w 382"/>
              <a:gd name="T13" fmla="*/ 205 h 440"/>
              <a:gd name="T14" fmla="*/ 352 w 382"/>
              <a:gd name="T15" fmla="*/ 249 h 440"/>
              <a:gd name="T16" fmla="*/ 381 w 382"/>
              <a:gd name="T17" fmla="*/ 293 h 440"/>
              <a:gd name="T18" fmla="*/ 381 w 382"/>
              <a:gd name="T19" fmla="*/ 337 h 440"/>
              <a:gd name="T20" fmla="*/ 352 w 382"/>
              <a:gd name="T21" fmla="*/ 381 h 440"/>
              <a:gd name="T22" fmla="*/ 293 w 382"/>
              <a:gd name="T23" fmla="*/ 425 h 440"/>
              <a:gd name="T24" fmla="*/ 249 w 382"/>
              <a:gd name="T25" fmla="*/ 439 h 440"/>
              <a:gd name="T26" fmla="*/ 205 w 382"/>
              <a:gd name="T27" fmla="*/ 425 h 440"/>
              <a:gd name="T28" fmla="*/ 161 w 382"/>
              <a:gd name="T29" fmla="*/ 410 h 440"/>
              <a:gd name="T30" fmla="*/ 117 w 382"/>
              <a:gd name="T31" fmla="*/ 381 h 440"/>
              <a:gd name="T32" fmla="*/ 103 w 382"/>
              <a:gd name="T33" fmla="*/ 337 h 440"/>
              <a:gd name="T34" fmla="*/ 117 w 382"/>
              <a:gd name="T35" fmla="*/ 293 h 440"/>
              <a:gd name="T36" fmla="*/ 103 w 382"/>
              <a:gd name="T37" fmla="*/ 249 h 440"/>
              <a:gd name="T38" fmla="*/ 59 w 382"/>
              <a:gd name="T39" fmla="*/ 249 h 440"/>
              <a:gd name="T40" fmla="*/ 15 w 382"/>
              <a:gd name="T41" fmla="*/ 234 h 440"/>
              <a:gd name="T42" fmla="*/ 0 w 382"/>
              <a:gd name="T43" fmla="*/ 190 h 440"/>
              <a:gd name="T44" fmla="*/ 0 w 382"/>
              <a:gd name="T45" fmla="*/ 132 h 440"/>
              <a:gd name="T46" fmla="*/ 15 w 382"/>
              <a:gd name="T47" fmla="*/ 88 h 440"/>
              <a:gd name="T48" fmla="*/ 30 w 382"/>
              <a:gd name="T49" fmla="*/ 44 h 440"/>
              <a:gd name="T50" fmla="*/ 59 w 382"/>
              <a:gd name="T51" fmla="*/ 0 h 440"/>
              <a:gd name="T52" fmla="*/ 94 w 382"/>
              <a:gd name="T53" fmla="*/ 2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2" h="440">
                <a:moveTo>
                  <a:pt x="94" y="26"/>
                </a:moveTo>
                <a:lnTo>
                  <a:pt x="147" y="59"/>
                </a:lnTo>
                <a:lnTo>
                  <a:pt x="191" y="73"/>
                </a:lnTo>
                <a:lnTo>
                  <a:pt x="249" y="73"/>
                </a:lnTo>
                <a:lnTo>
                  <a:pt x="264" y="117"/>
                </a:lnTo>
                <a:lnTo>
                  <a:pt x="293" y="161"/>
                </a:lnTo>
                <a:lnTo>
                  <a:pt x="308" y="205"/>
                </a:lnTo>
                <a:lnTo>
                  <a:pt x="352" y="249"/>
                </a:lnTo>
                <a:lnTo>
                  <a:pt x="381" y="293"/>
                </a:lnTo>
                <a:lnTo>
                  <a:pt x="381" y="337"/>
                </a:lnTo>
                <a:lnTo>
                  <a:pt x="352" y="381"/>
                </a:lnTo>
                <a:lnTo>
                  <a:pt x="293" y="425"/>
                </a:lnTo>
                <a:lnTo>
                  <a:pt x="249" y="439"/>
                </a:lnTo>
                <a:lnTo>
                  <a:pt x="205" y="425"/>
                </a:lnTo>
                <a:lnTo>
                  <a:pt x="161" y="410"/>
                </a:lnTo>
                <a:lnTo>
                  <a:pt x="117" y="381"/>
                </a:lnTo>
                <a:lnTo>
                  <a:pt x="103" y="337"/>
                </a:lnTo>
                <a:lnTo>
                  <a:pt x="117" y="293"/>
                </a:lnTo>
                <a:lnTo>
                  <a:pt x="103" y="249"/>
                </a:lnTo>
                <a:lnTo>
                  <a:pt x="59" y="249"/>
                </a:lnTo>
                <a:lnTo>
                  <a:pt x="15" y="234"/>
                </a:lnTo>
                <a:lnTo>
                  <a:pt x="0" y="190"/>
                </a:lnTo>
                <a:lnTo>
                  <a:pt x="0" y="132"/>
                </a:lnTo>
                <a:lnTo>
                  <a:pt x="15" y="88"/>
                </a:lnTo>
                <a:lnTo>
                  <a:pt x="30" y="44"/>
                </a:lnTo>
                <a:lnTo>
                  <a:pt x="59" y="0"/>
                </a:lnTo>
                <a:lnTo>
                  <a:pt x="94" y="26"/>
                </a:lnTo>
              </a:path>
            </a:pathLst>
          </a:custGeom>
          <a:gradFill rotWithShape="0">
            <a:gsLst>
              <a:gs pos="0">
                <a:srgbClr val="00FFFF"/>
              </a:gs>
              <a:gs pos="50000">
                <a:srgbClr val="00FFFF">
                  <a:gamma/>
                  <a:shade val="29804"/>
                  <a:invGamma/>
                </a:srgbClr>
              </a:gs>
              <a:gs pos="100000">
                <a:srgbClr val="00FFFF"/>
              </a:gs>
            </a:gsLst>
            <a:lin ang="5400000" scaled="1"/>
          </a:gradFill>
          <a:ln w="12700" cap="rnd" cmpd="sng">
            <a:solidFill>
              <a:schemeClr val="tx1"/>
            </a:solidFill>
            <a:prstDash val="solid"/>
            <a:round/>
            <a:headEnd/>
            <a:tailEnd/>
          </a:ln>
          <a:effectLst>
            <a:outerShdw dist="107763" dir="2700000" algn="ctr" rotWithShape="0">
              <a:schemeClr val="bg2"/>
            </a:outerShdw>
          </a:effectLst>
        </p:spPr>
        <p:txBody>
          <a:bodyPr/>
          <a:lstStyle/>
          <a:p>
            <a:endParaRPr lang="nl-NL">
              <a:latin typeface="+mn-lt"/>
            </a:endParaRPr>
          </a:p>
        </p:txBody>
      </p:sp>
      <p:sp>
        <p:nvSpPr>
          <p:cNvPr id="763913" name="Freeform 9"/>
          <p:cNvSpPr>
            <a:spLocks/>
          </p:cNvSpPr>
          <p:nvPr/>
        </p:nvSpPr>
        <p:spPr bwMode="auto">
          <a:xfrm>
            <a:off x="492369" y="4148484"/>
            <a:ext cx="1466"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latin typeface="+mn-lt"/>
            </a:endParaRPr>
          </a:p>
        </p:txBody>
      </p:sp>
      <p:sp>
        <p:nvSpPr>
          <p:cNvPr id="763914" name="Freeform 10"/>
          <p:cNvSpPr>
            <a:spLocks/>
          </p:cNvSpPr>
          <p:nvPr/>
        </p:nvSpPr>
        <p:spPr bwMode="auto">
          <a:xfrm>
            <a:off x="644770" y="4453284"/>
            <a:ext cx="26377" cy="26988"/>
          </a:xfrm>
          <a:custGeom>
            <a:avLst/>
            <a:gdLst>
              <a:gd name="T0" fmla="*/ 16 w 17"/>
              <a:gd name="T1" fmla="*/ 0 h 17"/>
              <a:gd name="T2" fmla="*/ 0 w 17"/>
              <a:gd name="T3" fmla="*/ 16 h 17"/>
            </a:gdLst>
            <a:ahLst/>
            <a:cxnLst>
              <a:cxn ang="0">
                <a:pos x="T0" y="T1"/>
              </a:cxn>
              <a:cxn ang="0">
                <a:pos x="T2" y="T3"/>
              </a:cxn>
            </a:cxnLst>
            <a:rect l="0" t="0" r="r" b="b"/>
            <a:pathLst>
              <a:path w="17" h="17">
                <a:moveTo>
                  <a:pt x="16" y="0"/>
                </a:moveTo>
                <a:lnTo>
                  <a:pt x="0" y="16"/>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latin typeface="+mn-lt"/>
            </a:endParaRPr>
          </a:p>
        </p:txBody>
      </p:sp>
      <p:sp>
        <p:nvSpPr>
          <p:cNvPr id="763915" name="Freeform 11"/>
          <p:cNvSpPr>
            <a:spLocks/>
          </p:cNvSpPr>
          <p:nvPr/>
        </p:nvSpPr>
        <p:spPr bwMode="auto">
          <a:xfrm>
            <a:off x="3616569" y="2548284"/>
            <a:ext cx="77666" cy="77788"/>
          </a:xfrm>
          <a:custGeom>
            <a:avLst/>
            <a:gdLst>
              <a:gd name="T0" fmla="*/ 48 w 49"/>
              <a:gd name="T1" fmla="*/ 48 h 49"/>
              <a:gd name="T2" fmla="*/ 0 w 49"/>
              <a:gd name="T3" fmla="*/ 0 h 49"/>
            </a:gdLst>
            <a:ahLst/>
            <a:cxnLst>
              <a:cxn ang="0">
                <a:pos x="T0" y="T1"/>
              </a:cxn>
              <a:cxn ang="0">
                <a:pos x="T2" y="T3"/>
              </a:cxn>
            </a:cxnLst>
            <a:rect l="0" t="0" r="r" b="b"/>
            <a:pathLst>
              <a:path w="49" h="49">
                <a:moveTo>
                  <a:pt x="48" y="48"/>
                </a:moveTo>
                <a:lnTo>
                  <a:pt x="0"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latin typeface="+mn-lt"/>
            </a:endParaRPr>
          </a:p>
        </p:txBody>
      </p:sp>
      <p:sp>
        <p:nvSpPr>
          <p:cNvPr id="763916" name="Line 12"/>
          <p:cNvSpPr>
            <a:spLocks noChangeShapeType="1"/>
          </p:cNvSpPr>
          <p:nvPr/>
        </p:nvSpPr>
        <p:spPr bwMode="auto">
          <a:xfrm flipV="1">
            <a:off x="2062529" y="3322984"/>
            <a:ext cx="1213327" cy="1330325"/>
          </a:xfrm>
          <a:prstGeom prst="line">
            <a:avLst/>
          </a:prstGeom>
          <a:noFill/>
          <a:ln w="28575">
            <a:solidFill>
              <a:schemeClr val="tx1"/>
            </a:solidFill>
            <a:round/>
            <a:headEnd type="stealth"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3917" name="Line 13"/>
          <p:cNvSpPr>
            <a:spLocks noChangeShapeType="1"/>
          </p:cNvSpPr>
          <p:nvPr/>
        </p:nvSpPr>
        <p:spPr bwMode="auto">
          <a:xfrm flipV="1">
            <a:off x="808893" y="2783235"/>
            <a:ext cx="2044212" cy="1603375"/>
          </a:xfrm>
          <a:prstGeom prst="line">
            <a:avLst/>
          </a:prstGeom>
          <a:noFill/>
          <a:ln w="28575">
            <a:solidFill>
              <a:schemeClr val="tx1"/>
            </a:solidFill>
            <a:round/>
            <a:headEnd type="stealth" w="med" len="lg"/>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3919" name="Line 15"/>
          <p:cNvSpPr>
            <a:spLocks noChangeShapeType="1"/>
          </p:cNvSpPr>
          <p:nvPr/>
        </p:nvSpPr>
        <p:spPr bwMode="auto">
          <a:xfrm>
            <a:off x="3203848" y="1607956"/>
            <a:ext cx="1113175" cy="873653"/>
          </a:xfrm>
          <a:prstGeom prst="line">
            <a:avLst/>
          </a:prstGeom>
          <a:noFill/>
          <a:ln w="28575">
            <a:solidFill>
              <a:schemeClr val="tx2"/>
            </a:solidFill>
            <a:prstDash val="solid"/>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3922" name="Rectangle 18"/>
          <p:cNvSpPr>
            <a:spLocks noChangeArrowheads="1"/>
          </p:cNvSpPr>
          <p:nvPr/>
        </p:nvSpPr>
        <p:spPr bwMode="auto">
          <a:xfrm>
            <a:off x="4595446" y="3322984"/>
            <a:ext cx="240323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763923" name="Rectangle 19"/>
          <p:cNvSpPr>
            <a:spLocks noChangeArrowheads="1"/>
          </p:cNvSpPr>
          <p:nvPr/>
        </p:nvSpPr>
        <p:spPr bwMode="auto">
          <a:xfrm>
            <a:off x="1528397" y="1268760"/>
            <a:ext cx="2800447"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600" dirty="0" smtClean="0">
                <a:latin typeface="+mn-lt"/>
              </a:rPr>
              <a:t>Small</a:t>
            </a:r>
            <a:r>
              <a:rPr lang="en-US" sz="1600" dirty="0">
                <a:latin typeface="+mn-lt"/>
              </a:rPr>
              <a:t>, soluble compounds</a:t>
            </a:r>
          </a:p>
        </p:txBody>
      </p:sp>
      <p:sp>
        <p:nvSpPr>
          <p:cNvPr id="763924" name="Rectangle 20"/>
          <p:cNvSpPr>
            <a:spLocks noChangeArrowheads="1"/>
          </p:cNvSpPr>
          <p:nvPr/>
        </p:nvSpPr>
        <p:spPr bwMode="auto">
          <a:xfrm>
            <a:off x="4716775" y="4437409"/>
            <a:ext cx="1867499"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600" dirty="0" smtClean="0">
                <a:latin typeface="+mn-lt"/>
              </a:rPr>
              <a:t>Large molecules </a:t>
            </a:r>
            <a:endParaRPr lang="en-US" sz="1600" dirty="0">
              <a:latin typeface="+mn-lt"/>
            </a:endParaRPr>
          </a:p>
        </p:txBody>
      </p:sp>
      <p:sp>
        <p:nvSpPr>
          <p:cNvPr id="763925" name="Rectangle 21"/>
          <p:cNvSpPr>
            <a:spLocks noChangeArrowheads="1"/>
          </p:cNvSpPr>
          <p:nvPr/>
        </p:nvSpPr>
        <p:spPr bwMode="auto">
          <a:xfrm>
            <a:off x="913030" y="4724747"/>
            <a:ext cx="2362826"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600" dirty="0" smtClean="0">
                <a:latin typeface="+mn-lt"/>
              </a:rPr>
              <a:t>Extracellular </a:t>
            </a:r>
            <a:r>
              <a:rPr lang="en-US" sz="1600" dirty="0">
                <a:latin typeface="+mn-lt"/>
              </a:rPr>
              <a:t>enzymes</a:t>
            </a:r>
          </a:p>
        </p:txBody>
      </p:sp>
      <p:sp>
        <p:nvSpPr>
          <p:cNvPr id="763926" name="Rectangle 22"/>
          <p:cNvSpPr>
            <a:spLocks noChangeArrowheads="1"/>
          </p:cNvSpPr>
          <p:nvPr/>
        </p:nvSpPr>
        <p:spPr bwMode="auto">
          <a:xfrm>
            <a:off x="6261145" y="3429347"/>
            <a:ext cx="2199287" cy="585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US" sz="1600" dirty="0" smtClean="0">
                <a:latin typeface="+mn-lt"/>
              </a:rPr>
              <a:t>Membrane </a:t>
            </a:r>
            <a:r>
              <a:rPr lang="en-US" sz="1600" dirty="0">
                <a:latin typeface="+mn-lt"/>
              </a:rPr>
              <a:t>bound enzymes</a:t>
            </a:r>
          </a:p>
        </p:txBody>
      </p:sp>
      <p:sp>
        <p:nvSpPr>
          <p:cNvPr id="763927" name="Rectangle 23"/>
          <p:cNvSpPr>
            <a:spLocks noChangeArrowheads="1"/>
          </p:cNvSpPr>
          <p:nvPr/>
        </p:nvSpPr>
        <p:spPr bwMode="auto">
          <a:xfrm>
            <a:off x="5300296" y="1340768"/>
            <a:ext cx="2963953"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600" dirty="0" smtClean="0">
                <a:latin typeface="+mn-lt"/>
              </a:rPr>
              <a:t>Extracellular </a:t>
            </a:r>
            <a:r>
              <a:rPr lang="en-US" sz="1600" dirty="0">
                <a:latin typeface="+mn-lt"/>
              </a:rPr>
              <a:t>polysaccharide</a:t>
            </a:r>
          </a:p>
        </p:txBody>
      </p:sp>
      <p:sp>
        <p:nvSpPr>
          <p:cNvPr id="763930" name="Rectangle 26"/>
          <p:cNvSpPr>
            <a:spLocks noChangeArrowheads="1"/>
          </p:cNvSpPr>
          <p:nvPr/>
        </p:nvSpPr>
        <p:spPr bwMode="auto">
          <a:xfrm>
            <a:off x="6646985" y="2997547"/>
            <a:ext cx="130939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50000"/>
              </a:spcBef>
            </a:pPr>
            <a:r>
              <a:rPr lang="en-US" sz="1600" dirty="0">
                <a:latin typeface="+mn-lt"/>
              </a:rPr>
              <a:t>CO</a:t>
            </a:r>
            <a:r>
              <a:rPr lang="en-US" sz="1600" baseline="-25000" dirty="0">
                <a:latin typeface="+mn-lt"/>
              </a:rPr>
              <a:t>2  </a:t>
            </a:r>
            <a:r>
              <a:rPr lang="en-US" sz="1600" dirty="0">
                <a:latin typeface="+mn-lt"/>
              </a:rPr>
              <a:t>&amp; H</a:t>
            </a:r>
            <a:r>
              <a:rPr lang="en-US" sz="1600" baseline="-25000" dirty="0">
                <a:latin typeface="+mn-lt"/>
              </a:rPr>
              <a:t>2</a:t>
            </a:r>
            <a:r>
              <a:rPr lang="en-US" sz="1600" dirty="0">
                <a:latin typeface="+mn-lt"/>
              </a:rPr>
              <a:t>O</a:t>
            </a:r>
          </a:p>
        </p:txBody>
      </p:sp>
      <p:sp>
        <p:nvSpPr>
          <p:cNvPr id="763931" name="Text Box 27"/>
          <p:cNvSpPr txBox="1">
            <a:spLocks noChangeArrowheads="1"/>
          </p:cNvSpPr>
          <p:nvPr/>
        </p:nvSpPr>
        <p:spPr bwMode="auto">
          <a:xfrm>
            <a:off x="304800" y="6324600"/>
            <a:ext cx="45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lang="fr-FR" sz="2400">
              <a:latin typeface="+mn-lt"/>
            </a:endParaRPr>
          </a:p>
        </p:txBody>
      </p:sp>
      <p:sp>
        <p:nvSpPr>
          <p:cNvPr id="763932" name="Rectangle 28"/>
          <p:cNvSpPr>
            <a:spLocks noChangeArrowheads="1"/>
          </p:cNvSpPr>
          <p:nvPr/>
        </p:nvSpPr>
        <p:spPr bwMode="auto">
          <a:xfrm>
            <a:off x="910785" y="5157192"/>
            <a:ext cx="733362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Clr>
                <a:srgbClr val="0C2577"/>
              </a:buClr>
              <a:buSzPct val="115000"/>
            </a:pPr>
            <a:r>
              <a:rPr lang="nl-NL" dirty="0">
                <a:solidFill>
                  <a:srgbClr val="7F7F7F"/>
                </a:solidFill>
                <a:latin typeface="+mn-lt"/>
                <a:cs typeface="Lucida Sans Unicode"/>
              </a:rPr>
              <a:t>Bacteria will digest the organic soils like grease, proteins, starch and fats. In this the enzymatic processes within the bacteria play a very important role.</a:t>
            </a:r>
            <a:endParaRPr lang="en-US" dirty="0">
              <a:solidFill>
                <a:srgbClr val="7F7F7F"/>
              </a:solidFill>
              <a:latin typeface="+mn-lt"/>
              <a:cs typeface="Lucida Sans Unicode"/>
            </a:endParaRPr>
          </a:p>
        </p:txBody>
      </p:sp>
      <p:sp>
        <p:nvSpPr>
          <p:cNvPr id="31" name="Line 15"/>
          <p:cNvSpPr>
            <a:spLocks noChangeShapeType="1"/>
          </p:cNvSpPr>
          <p:nvPr/>
        </p:nvSpPr>
        <p:spPr bwMode="auto">
          <a:xfrm flipH="1">
            <a:off x="4932039" y="1607956"/>
            <a:ext cx="1026214" cy="1026053"/>
          </a:xfrm>
          <a:prstGeom prst="line">
            <a:avLst/>
          </a:prstGeom>
          <a:noFill/>
          <a:ln w="28575">
            <a:solidFill>
              <a:schemeClr val="tx2"/>
            </a:solidFill>
            <a:prstDash val="solid"/>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
        <p:nvSpPr>
          <p:cNvPr id="32" name="Line 15"/>
          <p:cNvSpPr>
            <a:spLocks noChangeShapeType="1"/>
          </p:cNvSpPr>
          <p:nvPr/>
        </p:nvSpPr>
        <p:spPr bwMode="auto">
          <a:xfrm>
            <a:off x="4328844" y="3696046"/>
            <a:ext cx="140579" cy="452438"/>
          </a:xfrm>
          <a:prstGeom prst="line">
            <a:avLst/>
          </a:prstGeom>
          <a:noFill/>
          <a:ln w="28575">
            <a:solidFill>
              <a:schemeClr val="tx2"/>
            </a:solidFill>
            <a:prstDash val="solid"/>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389792" y="2141491"/>
            <a:ext cx="8229600" cy="1066800"/>
          </a:xfrm>
        </p:spPr>
        <p:txBody>
          <a:bodyPr/>
          <a:lstStyle/>
          <a:p>
            <a:pPr algn="ctr"/>
            <a:r>
              <a:rPr lang="da-DK" sz="3600" dirty="0" smtClean="0"/>
              <a:t>Suma Drain GTS PLUS</a:t>
            </a:r>
            <a:endParaRPr lang="da-DK" sz="3600" dirty="0"/>
          </a:p>
        </p:txBody>
      </p:sp>
      <p:sp>
        <p:nvSpPr>
          <p:cNvPr id="759811" name="Text Box 3"/>
          <p:cNvSpPr txBox="1">
            <a:spLocks noChangeArrowheads="1"/>
          </p:cNvSpPr>
          <p:nvPr/>
        </p:nvSpPr>
        <p:spPr bwMode="auto">
          <a:xfrm>
            <a:off x="583223" y="3213100"/>
            <a:ext cx="78427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ts val="0"/>
              </a:spcBef>
              <a:buClr>
                <a:srgbClr val="0C2577"/>
              </a:buClr>
              <a:buSzPct val="115000"/>
            </a:pPr>
            <a:r>
              <a:rPr lang="en-US" sz="2400" dirty="0">
                <a:latin typeface="Verdana" pitchFamily="34" charset="0"/>
              </a:rPr>
              <a:t>Introduction of new blend of spores </a:t>
            </a:r>
            <a:endParaRPr lang="en-US" sz="2400" dirty="0" smtClean="0">
              <a:latin typeface="Verdana" pitchFamily="34" charset="0"/>
            </a:endParaRPr>
          </a:p>
          <a:p>
            <a:pPr algn="ctr">
              <a:spcBef>
                <a:spcPts val="0"/>
              </a:spcBef>
              <a:buClr>
                <a:srgbClr val="0C2577"/>
              </a:buClr>
              <a:buSzPct val="115000"/>
            </a:pPr>
            <a:r>
              <a:rPr lang="en-US" sz="2400" dirty="0" smtClean="0">
                <a:latin typeface="Verdana" pitchFamily="34" charset="0"/>
              </a:rPr>
              <a:t>including </a:t>
            </a:r>
            <a:r>
              <a:rPr lang="en-US" sz="2400" dirty="0">
                <a:latin typeface="Verdana" pitchFamily="34" charset="0"/>
              </a:rPr>
              <a:t>a new patented strain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versey PPT Master 2 new">
  <a:themeElements>
    <a:clrScheme name="Custom 6">
      <a:dk1>
        <a:srgbClr val="00AAF0"/>
      </a:dk1>
      <a:lt1>
        <a:srgbClr val="FFFFFF"/>
      </a:lt1>
      <a:dk2>
        <a:srgbClr val="00AAF0"/>
      </a:dk2>
      <a:lt2>
        <a:srgbClr val="FFFDFD"/>
      </a:lt2>
      <a:accent1>
        <a:srgbClr val="FFBE00"/>
      </a:accent1>
      <a:accent2>
        <a:srgbClr val="50DC50"/>
      </a:accent2>
      <a:accent3>
        <a:srgbClr val="00AAF0"/>
      </a:accent3>
      <a:accent4>
        <a:srgbClr val="DC1E1E"/>
      </a:accent4>
      <a:accent5>
        <a:srgbClr val="FF640A"/>
      </a:accent5>
      <a:accent6>
        <a:srgbClr val="8C32D2"/>
      </a:accent6>
      <a:hlink>
        <a:srgbClr val="00AAF0"/>
      </a:hlink>
      <a:folHlink>
        <a:srgbClr val="A0A0A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Office Theme">
  <a:themeElements>
    <a:clrScheme name="8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8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9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9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7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Office Theme">
  <a:themeElements>
    <a:clrScheme name="10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10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Office Theme">
  <a:themeElements>
    <a:clrScheme name="11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11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Office Theme">
  <a:themeElements>
    <a:clrScheme name="12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12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Office Theme">
  <a:themeElements>
    <a:clrScheme name="13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13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Office Theme">
  <a:themeElements>
    <a:clrScheme name="14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fontScheme name="14_Office Theme">
      <a:majorFont>
        <a:latin typeface="Lucida Sans Unicode"/>
        <a:ea typeface="ヒラギノ角ゴ Pro W3"/>
        <a:cs typeface=""/>
      </a:majorFont>
      <a:minorFont>
        <a:latin typeface="Lucida Sans Unico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Office Theme 1">
        <a:dk1>
          <a:srgbClr val="00AAF0"/>
        </a:dk1>
        <a:lt1>
          <a:srgbClr val="FFFFFF"/>
        </a:lt1>
        <a:dk2>
          <a:srgbClr val="00AAF0"/>
        </a:dk2>
        <a:lt2>
          <a:srgbClr val="FFFDFD"/>
        </a:lt2>
        <a:accent1>
          <a:srgbClr val="FFBE00"/>
        </a:accent1>
        <a:accent2>
          <a:srgbClr val="50DC50"/>
        </a:accent2>
        <a:accent3>
          <a:srgbClr val="FFFFFF"/>
        </a:accent3>
        <a:accent4>
          <a:srgbClr val="0091CD"/>
        </a:accent4>
        <a:accent5>
          <a:srgbClr val="FFDBAA"/>
        </a:accent5>
        <a:accent6>
          <a:srgbClr val="48C748"/>
        </a:accent6>
        <a:hlink>
          <a:srgbClr val="00AAF0"/>
        </a:hlink>
        <a:folHlink>
          <a:srgbClr val="A0A0A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Diversey PPT Master 2 new</Template>
  <TotalTime>199</TotalTime>
  <Words>1745</Words>
  <Application>Microsoft Office PowerPoint</Application>
  <PresentationFormat>On-screen Show (4:3)</PresentationFormat>
  <Paragraphs>290</Paragraphs>
  <Slides>29</Slides>
  <Notes>10</Notes>
  <HiddenSlides>1</HiddenSlides>
  <MMClips>0</MMClips>
  <ScaleCrop>false</ScaleCrop>
  <HeadingPairs>
    <vt:vector size="6" baseType="variant">
      <vt:variant>
        <vt:lpstr>Theme</vt:lpstr>
      </vt:variant>
      <vt:variant>
        <vt:i4>9</vt:i4>
      </vt:variant>
      <vt:variant>
        <vt:lpstr>Embedded OLE Servers</vt:lpstr>
      </vt:variant>
      <vt:variant>
        <vt:i4>3</vt:i4>
      </vt:variant>
      <vt:variant>
        <vt:lpstr>Slide Titles</vt:lpstr>
      </vt:variant>
      <vt:variant>
        <vt:i4>29</vt:i4>
      </vt:variant>
    </vt:vector>
  </HeadingPairs>
  <TitlesOfParts>
    <vt:vector size="41" baseType="lpstr">
      <vt:lpstr>Diversey PPT Master 2 new</vt:lpstr>
      <vt:lpstr>8_Office Theme</vt:lpstr>
      <vt:lpstr>9_Office Theme</vt:lpstr>
      <vt:lpstr>7_Office Theme</vt:lpstr>
      <vt:lpstr>10_Office Theme</vt:lpstr>
      <vt:lpstr>11_Office Theme</vt:lpstr>
      <vt:lpstr>12_Office Theme</vt:lpstr>
      <vt:lpstr>13_Office Theme</vt:lpstr>
      <vt:lpstr>14_Office Theme</vt:lpstr>
      <vt:lpstr>Photo Editor Photo</vt:lpstr>
      <vt:lpstr>Chart</vt:lpstr>
      <vt:lpstr>Worksheet</vt:lpstr>
      <vt:lpstr>Biological degradation  with Suma Drain GTS Plus</vt:lpstr>
      <vt:lpstr>How does Suma Drain work?</vt:lpstr>
      <vt:lpstr>Drain lines</vt:lpstr>
      <vt:lpstr>Base film formation</vt:lpstr>
      <vt:lpstr>Drain line and grease trap treatment</vt:lpstr>
      <vt:lpstr>Grease Trap System Function</vt:lpstr>
      <vt:lpstr>Grease Traps Collect </vt:lpstr>
      <vt:lpstr>Bacterial Cell  - enzyme function </vt:lpstr>
      <vt:lpstr>Suma Drain GTS PLUS</vt:lpstr>
      <vt:lpstr>The best technology on the market  just got better</vt:lpstr>
      <vt:lpstr>Enzyme profiles of GTS Plus</vt:lpstr>
      <vt:lpstr>Lipase</vt:lpstr>
      <vt:lpstr>Protease</vt:lpstr>
      <vt:lpstr>Amylase</vt:lpstr>
      <vt:lpstr>Cellulase</vt:lpstr>
      <vt:lpstr>Suma Drain GTS PLUS</vt:lpstr>
      <vt:lpstr>Long Chain Fatty Acids</vt:lpstr>
      <vt:lpstr>Grease Trap Material from Florida restaurant fatty acid profile</vt:lpstr>
      <vt:lpstr>Slide 19</vt:lpstr>
      <vt:lpstr>Degradation of long chain fatty acids:</vt:lpstr>
      <vt:lpstr>(1) Waste kitchen grease degradation by new strain</vt:lpstr>
      <vt:lpstr>Slide 22</vt:lpstr>
      <vt:lpstr>pH functionality:</vt:lpstr>
      <vt:lpstr>Slide 24</vt:lpstr>
      <vt:lpstr>Odor Control: </vt:lpstr>
      <vt:lpstr>Slide 26</vt:lpstr>
      <vt:lpstr>Directions for use – Suma Drain GTS Plus</vt:lpstr>
      <vt:lpstr>Suma Drain GTS Plus dosage guideline</vt:lpstr>
      <vt:lpstr>Conclusion</vt:lpstr>
    </vt:vector>
  </TitlesOfParts>
  <Company>Diversey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degradation  with Suma Drain GTS Plus</dc:title>
  <dc:creator>ST4057</dc:creator>
  <cp:lastModifiedBy>Mike Allen</cp:lastModifiedBy>
  <cp:revision>38</cp:revision>
  <dcterms:created xsi:type="dcterms:W3CDTF">2012-09-27T07:37:09Z</dcterms:created>
  <dcterms:modified xsi:type="dcterms:W3CDTF">2013-09-27T12:01:52Z</dcterms:modified>
</cp:coreProperties>
</file>