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8F4B1-68A7-4DF8-8EDC-42FD54C337E6}" type="datetimeFigureOut">
              <a:rPr lang="en-GB" smtClean="0"/>
              <a:t>28/10/2019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9757B-F7E2-4494-9680-B79BEF786771}" type="slidenum">
              <a:rPr lang="en-GB" smtClean="0"/>
              <a:t>‹#›</a:t>
            </a:fld>
            <a:endParaRPr lang="en-GB"/>
          </a:p>
        </p:txBody>
      </p:sp>
    </p:spTree>
    <p:extLst>
      <p:ext uri="{BB962C8B-B14F-4D97-AF65-F5344CB8AC3E}">
        <p14:creationId xmlns:p14="http://schemas.microsoft.com/office/powerpoint/2010/main" val="80249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496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486F60-4B25-48A8-8B08-6B5F44B53193}"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370629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486F60-4B25-48A8-8B08-6B5F44B53193}"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44839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486F60-4B25-48A8-8B08-6B5F44B53193}"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329224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author, departm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C1CEE94-86AD-854B-8B3E-F7EF14121859}"/>
              </a:ext>
            </a:extLst>
          </p:cNvPr>
          <p:cNvSpPr>
            <a:spLocks noGrp="1"/>
          </p:cNvSpPr>
          <p:nvPr>
            <p:ph type="pic" sz="quarter" idx="10"/>
          </p:nvPr>
        </p:nvSpPr>
        <p:spPr>
          <a:xfrm>
            <a:off x="0" y="0"/>
            <a:ext cx="12192000" cy="4584700"/>
          </a:xfrm>
        </p:spPr>
        <p:txBody>
          <a:bodyPr anchor="ctr"/>
          <a:lstStyle>
            <a:lvl1pPr marL="0" indent="0" algn="ctr">
              <a:buNone/>
              <a:defRPr/>
            </a:lvl1pPr>
          </a:lstStyle>
          <a:p>
            <a:endParaRPr lang="es-ES"/>
          </a:p>
        </p:txBody>
      </p:sp>
      <p:sp>
        <p:nvSpPr>
          <p:cNvPr id="10" name="Rectángulo 9">
            <a:extLst>
              <a:ext uri="{FF2B5EF4-FFF2-40B4-BE49-F238E27FC236}">
                <a16:creationId xmlns="" xmlns:a16="http://schemas.microsoft.com/office/drawing/2014/main" id="{EEC48A85-07B7-9C45-AE39-6F2050615393}"/>
              </a:ext>
            </a:extLst>
          </p:cNvPr>
          <p:cNvSpPr>
            <a:spLocks noChangeArrowheads="1"/>
          </p:cNvSpPr>
          <p:nvPr userDrawn="1"/>
        </p:nvSpPr>
        <p:spPr bwMode="auto">
          <a:xfrm>
            <a:off x="1221573" y="5271956"/>
            <a:ext cx="1837283" cy="446789"/>
          </a:xfrm>
          <a:prstGeom prst="rect">
            <a:avLst/>
          </a:prstGeom>
          <a:noFill/>
          <a:ln>
            <a:noFill/>
          </a:ln>
          <a:extLst/>
        </p:spPr>
        <p:txBody>
          <a:bodyPr wrap="square" lIns="91116" tIns="45718" rIns="91116" bIns="45718" anchor="ctr">
            <a:spAutoFit/>
          </a:bodyPr>
          <a:lstStyle/>
          <a:p>
            <a:pPr algn="ctr" defTabSz="455259" eaLnBrk="0" hangingPunct="0">
              <a:lnSpc>
                <a:spcPts val="2680"/>
              </a:lnSpc>
              <a:spcBef>
                <a:spcPct val="20000"/>
              </a:spcBef>
            </a:pPr>
            <a:r>
              <a:rPr lang="en-US" sz="2800" b="1" dirty="0">
                <a:solidFill>
                  <a:srgbClr val="06109F"/>
                </a:solidFill>
                <a:ea typeface="ヒラギノ角ゴ Pro W3"/>
                <a:cs typeface="Arial" panose="020B0604020202020204" pitchFamily="34" charset="0"/>
              </a:rPr>
              <a:t>Let’s live!</a:t>
            </a:r>
          </a:p>
        </p:txBody>
      </p:sp>
      <p:sp>
        <p:nvSpPr>
          <p:cNvPr id="13" name="Title 12">
            <a:extLst>
              <a:ext uri="{FF2B5EF4-FFF2-40B4-BE49-F238E27FC236}">
                <a16:creationId xmlns="" xmlns:a16="http://schemas.microsoft.com/office/drawing/2014/main" id="{35EDE6ED-F6D8-8E44-A63C-E30805F79D5B}"/>
              </a:ext>
            </a:extLst>
          </p:cNvPr>
          <p:cNvSpPr>
            <a:spLocks noGrp="1"/>
          </p:cNvSpPr>
          <p:nvPr>
            <p:ph type="title"/>
          </p:nvPr>
        </p:nvSpPr>
        <p:spPr>
          <a:xfrm>
            <a:off x="3249228" y="4964423"/>
            <a:ext cx="8395254" cy="530927"/>
          </a:xfrm>
        </p:spPr>
        <p:txBody>
          <a:bodyPr anchor="t">
            <a:noAutofit/>
          </a:bodyPr>
          <a:lstStyle>
            <a:lvl1pPr>
              <a:defRPr sz="4400"/>
            </a:lvl1pPr>
          </a:lstStyle>
          <a:p>
            <a:r>
              <a:rPr lang="en-US"/>
              <a:t>Click to edit Master title style</a:t>
            </a:r>
            <a:endParaRPr lang="es-ES"/>
          </a:p>
        </p:txBody>
      </p:sp>
      <p:sp>
        <p:nvSpPr>
          <p:cNvPr id="16" name="Text Placeholder 15">
            <a:extLst>
              <a:ext uri="{FF2B5EF4-FFF2-40B4-BE49-F238E27FC236}">
                <a16:creationId xmlns="" xmlns:a16="http://schemas.microsoft.com/office/drawing/2014/main" id="{2BFAD07D-5B23-154C-98E9-5DD8246DFE6A}"/>
              </a:ext>
            </a:extLst>
          </p:cNvPr>
          <p:cNvSpPr>
            <a:spLocks noGrp="1"/>
          </p:cNvSpPr>
          <p:nvPr>
            <p:ph type="body" sz="quarter" idx="11" hasCustomPrompt="1"/>
          </p:nvPr>
        </p:nvSpPr>
        <p:spPr>
          <a:xfrm>
            <a:off x="8484723" y="5718175"/>
            <a:ext cx="3159758" cy="665163"/>
          </a:xfrm>
        </p:spPr>
        <p:txBody>
          <a:bodyPr>
            <a:noAutofit/>
          </a:bodyPr>
          <a:lstStyle>
            <a:lvl1pPr marL="0" indent="0" algn="r" defTabSz="910728">
              <a:buNone/>
              <a:defRPr lang="en-US" sz="1900" kern="1200" dirty="0" smtClean="0">
                <a:solidFill>
                  <a:schemeClr val="tx2"/>
                </a:solidFill>
                <a:latin typeface="+mn-lt"/>
                <a:ea typeface="+mn-ea"/>
                <a:cs typeface="+mn-cs"/>
              </a:defRPr>
            </a:lvl1pPr>
            <a:lvl2pPr marL="454180" indent="0" algn="r">
              <a:buNone/>
              <a:defRPr lang="en-US" sz="1900" kern="1200" dirty="0" smtClean="0">
                <a:solidFill>
                  <a:schemeClr val="tx2"/>
                </a:solidFill>
                <a:latin typeface="+mn-lt"/>
                <a:ea typeface="+mn-ea"/>
                <a:cs typeface="+mn-cs"/>
              </a:defRPr>
            </a:lvl2pPr>
            <a:lvl3pPr marL="907984" indent="0" algn="r">
              <a:buNone/>
              <a:defRPr lang="en-US" sz="1900" kern="1200" dirty="0" smtClean="0">
                <a:solidFill>
                  <a:schemeClr val="tx2"/>
                </a:solidFill>
                <a:latin typeface="+mn-lt"/>
                <a:ea typeface="+mn-ea"/>
                <a:cs typeface="+mn-cs"/>
              </a:defRPr>
            </a:lvl3pPr>
            <a:lvl4pPr marL="1361790" indent="0" algn="r">
              <a:buNone/>
              <a:defRPr lang="en-US" sz="1900" kern="1200" dirty="0" smtClean="0">
                <a:solidFill>
                  <a:schemeClr val="tx2"/>
                </a:solidFill>
                <a:latin typeface="+mn-lt"/>
                <a:ea typeface="+mn-ea"/>
                <a:cs typeface="+mn-cs"/>
              </a:defRPr>
            </a:lvl4pPr>
            <a:lvl5pPr marL="1815698" indent="0" algn="r">
              <a:buNone/>
              <a:defRPr lang="es-ES" sz="1900" kern="1200" dirty="0">
                <a:solidFill>
                  <a:schemeClr val="tx2"/>
                </a:solidFill>
                <a:latin typeface="+mn-lt"/>
                <a:ea typeface="+mn-ea"/>
                <a:cs typeface="+mn-cs"/>
              </a:defRPr>
            </a:lvl5pPr>
          </a:lstStyle>
          <a:p>
            <a:pPr algn="r" defTabSz="910728"/>
            <a:r>
              <a:rPr lang="en-GB" dirty="0">
                <a:solidFill>
                  <a:schemeClr val="tx2"/>
                </a:solidFill>
              </a:rPr>
              <a:t>Insert Author,  department, </a:t>
            </a:r>
            <a:br>
              <a:rPr lang="en-GB" dirty="0">
                <a:solidFill>
                  <a:schemeClr val="tx2"/>
                </a:solidFill>
              </a:rPr>
            </a:br>
            <a:r>
              <a:rPr lang="en-GB" dirty="0">
                <a:solidFill>
                  <a:schemeClr val="tx2"/>
                </a:solidFill>
              </a:rPr>
              <a:t>date, place</a:t>
            </a:r>
          </a:p>
        </p:txBody>
      </p:sp>
    </p:spTree>
    <p:extLst>
      <p:ext uri="{BB962C8B-B14F-4D97-AF65-F5344CB8AC3E}">
        <p14:creationId xmlns:p14="http://schemas.microsoft.com/office/powerpoint/2010/main" val="37870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C1CEE94-86AD-854B-8B3E-F7EF14121859}"/>
              </a:ext>
            </a:extLst>
          </p:cNvPr>
          <p:cNvSpPr>
            <a:spLocks noGrp="1"/>
          </p:cNvSpPr>
          <p:nvPr>
            <p:ph type="pic" sz="quarter" idx="10"/>
          </p:nvPr>
        </p:nvSpPr>
        <p:spPr>
          <a:xfrm>
            <a:off x="0" y="0"/>
            <a:ext cx="12192000" cy="4584700"/>
          </a:xfrm>
        </p:spPr>
        <p:txBody>
          <a:bodyPr anchor="ctr"/>
          <a:lstStyle>
            <a:lvl1pPr marL="0" indent="0" algn="ctr">
              <a:buNone/>
              <a:defRPr/>
            </a:lvl1pPr>
          </a:lstStyle>
          <a:p>
            <a:endParaRPr lang="es-ES"/>
          </a:p>
        </p:txBody>
      </p:sp>
      <p:sp>
        <p:nvSpPr>
          <p:cNvPr id="13" name="Title 12">
            <a:extLst>
              <a:ext uri="{FF2B5EF4-FFF2-40B4-BE49-F238E27FC236}">
                <a16:creationId xmlns="" xmlns:a16="http://schemas.microsoft.com/office/drawing/2014/main" id="{35EDE6ED-F6D8-8E44-A63C-E30805F79D5B}"/>
              </a:ext>
            </a:extLst>
          </p:cNvPr>
          <p:cNvSpPr>
            <a:spLocks noGrp="1"/>
          </p:cNvSpPr>
          <p:nvPr>
            <p:ph type="title"/>
          </p:nvPr>
        </p:nvSpPr>
        <p:spPr>
          <a:xfrm>
            <a:off x="3249228" y="4964423"/>
            <a:ext cx="8395254" cy="530927"/>
          </a:xfrm>
        </p:spPr>
        <p:txBody>
          <a:bodyPr anchor="t">
            <a:noAutofit/>
          </a:bodyPr>
          <a:lstStyle>
            <a:lvl1pPr>
              <a:defRPr sz="4400"/>
            </a:lvl1pPr>
          </a:lstStyle>
          <a:p>
            <a:r>
              <a:rPr lang="en-US"/>
              <a:t>Click to edit Master title style</a:t>
            </a:r>
            <a:endParaRPr lang="es-ES"/>
          </a:p>
        </p:txBody>
      </p:sp>
    </p:spTree>
    <p:extLst>
      <p:ext uri="{BB962C8B-B14F-4D97-AF65-F5344CB8AC3E}">
        <p14:creationId xmlns:p14="http://schemas.microsoft.com/office/powerpoint/2010/main" val="1195011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Marcador de imagen 14"/>
          <p:cNvSpPr>
            <a:spLocks noGrp="1"/>
          </p:cNvSpPr>
          <p:nvPr>
            <p:ph type="pic" sz="quarter" idx="10" hasCustomPrompt="1"/>
          </p:nvPr>
        </p:nvSpPr>
        <p:spPr>
          <a:xfrm>
            <a:off x="-1586" y="0"/>
            <a:ext cx="12193588" cy="6858000"/>
          </a:xfrm>
          <a:prstGeom prst="rect">
            <a:avLst/>
          </a:prstGeom>
        </p:spPr>
        <p:txBody>
          <a:bodyPr anchor="ctr"/>
          <a:lstStyle>
            <a:lvl1pPr marL="0" indent="0" algn="l">
              <a:buNone/>
              <a:defRPr baseline="0"/>
            </a:lvl1pPr>
          </a:lstStyle>
          <a:p>
            <a:r>
              <a:rPr lang="es-ES_tradnl" dirty="0" err="1"/>
              <a:t>Image</a:t>
            </a:r>
            <a:r>
              <a:rPr lang="es-ES_tradnl" dirty="0"/>
              <a:t> </a:t>
            </a:r>
            <a:r>
              <a:rPr lang="es-ES_tradnl" dirty="0" err="1"/>
              <a:t>here</a:t>
            </a:r>
            <a:endParaRPr lang="es-ES_tradnl" dirty="0"/>
          </a:p>
        </p:txBody>
      </p:sp>
      <p:sp>
        <p:nvSpPr>
          <p:cNvPr id="14" name="Rectángulo 5">
            <a:extLst>
              <a:ext uri="{FF2B5EF4-FFF2-40B4-BE49-F238E27FC236}">
                <a16:creationId xmlns="" xmlns:a16="http://schemas.microsoft.com/office/drawing/2014/main" id="{C18ABB71-8D56-ED4A-8CFA-96C37DDAD2C2}"/>
              </a:ext>
            </a:extLst>
          </p:cNvPr>
          <p:cNvSpPr/>
          <p:nvPr userDrawn="1"/>
        </p:nvSpPr>
        <p:spPr>
          <a:xfrm>
            <a:off x="7090290" y="2161635"/>
            <a:ext cx="5102087" cy="2834505"/>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874" tIns="45718" rIns="90874" bIns="45718" rtlCol="0" anchor="ctr"/>
          <a:lstStyle/>
          <a:p>
            <a:pPr algn="ctr" defTabSz="914332"/>
            <a:endParaRPr lang="es-ES_tradnl" sz="1900">
              <a:solidFill>
                <a:prstClr val="white"/>
              </a:solidFill>
            </a:endParaRPr>
          </a:p>
        </p:txBody>
      </p:sp>
      <p:sp>
        <p:nvSpPr>
          <p:cNvPr id="15" name="Título 1">
            <a:extLst>
              <a:ext uri="{FF2B5EF4-FFF2-40B4-BE49-F238E27FC236}">
                <a16:creationId xmlns="" xmlns:a16="http://schemas.microsoft.com/office/drawing/2014/main" id="{4C5747A8-DB8E-3D4C-9FE0-95C2521FFD13}"/>
              </a:ext>
            </a:extLst>
          </p:cNvPr>
          <p:cNvSpPr>
            <a:spLocks noGrp="1"/>
          </p:cNvSpPr>
          <p:nvPr>
            <p:ph type="title" hasCustomPrompt="1"/>
          </p:nvPr>
        </p:nvSpPr>
        <p:spPr>
          <a:xfrm>
            <a:off x="7379197" y="2161594"/>
            <a:ext cx="4530036" cy="681955"/>
          </a:xfrm>
        </p:spPr>
        <p:txBody>
          <a:bodyPr lIns="0" anchor="b">
            <a:normAutofit/>
          </a:bodyPr>
          <a:lstStyle>
            <a:lvl1pPr algn="l">
              <a:defRPr sz="3600"/>
            </a:lvl1pPr>
          </a:lstStyle>
          <a:p>
            <a:r>
              <a:rPr lang="es-ES_tradnl" dirty="0" err="1"/>
              <a:t>Click</a:t>
            </a:r>
            <a:r>
              <a:rPr lang="es-ES_tradnl" dirty="0"/>
              <a:t> to </a:t>
            </a:r>
            <a:r>
              <a:rPr lang="es-ES_tradnl" dirty="0" err="1"/>
              <a:t>edit</a:t>
            </a:r>
            <a:r>
              <a:rPr lang="es-ES_tradnl" dirty="0"/>
              <a:t> </a:t>
            </a:r>
            <a:r>
              <a:rPr lang="es-ES_tradnl" dirty="0" err="1"/>
              <a:t>title</a:t>
            </a:r>
            <a:endParaRPr lang="es-ES_tradnl" dirty="0"/>
          </a:p>
        </p:txBody>
      </p:sp>
      <p:sp>
        <p:nvSpPr>
          <p:cNvPr id="16" name="Marcador de texto 16">
            <a:extLst>
              <a:ext uri="{FF2B5EF4-FFF2-40B4-BE49-F238E27FC236}">
                <a16:creationId xmlns="" xmlns:a16="http://schemas.microsoft.com/office/drawing/2014/main" id="{A55AEB75-CF8C-044D-AD0B-14334C147D47}"/>
              </a:ext>
            </a:extLst>
          </p:cNvPr>
          <p:cNvSpPr>
            <a:spLocks noGrp="1"/>
          </p:cNvSpPr>
          <p:nvPr>
            <p:ph type="body" sz="quarter" idx="11" hasCustomPrompt="1"/>
          </p:nvPr>
        </p:nvSpPr>
        <p:spPr>
          <a:xfrm>
            <a:off x="7379196" y="3536412"/>
            <a:ext cx="4530037" cy="1311010"/>
          </a:xfrm>
        </p:spPr>
        <p:txBody>
          <a:bodyPr lIns="0" anchor="t">
            <a:noAutofit/>
          </a:bodyPr>
          <a:lstStyle>
            <a:lvl1pPr marL="0" indent="0" algn="l">
              <a:buNone/>
              <a:defRPr lang="es-ES_tradnl" sz="1500" kern="1200" smtClean="0">
                <a:solidFill>
                  <a:schemeClr val="tx2"/>
                </a:solidFill>
                <a:latin typeface="+mj-lt"/>
                <a:ea typeface="ＭＳ Ｐゴシック" pitchFamily="34" charset="-128"/>
                <a:cs typeface="ＭＳ Ｐゴシック" charset="0"/>
              </a:defRPr>
            </a:lvl1pPr>
            <a:lvl2pPr marL="45380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7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71"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a:t>
            </a:r>
            <a:endParaRPr lang="es-ES_tradnl" dirty="0"/>
          </a:p>
        </p:txBody>
      </p:sp>
      <p:sp>
        <p:nvSpPr>
          <p:cNvPr id="17" name="Marcador de texto 16">
            <a:extLst>
              <a:ext uri="{FF2B5EF4-FFF2-40B4-BE49-F238E27FC236}">
                <a16:creationId xmlns="" xmlns:a16="http://schemas.microsoft.com/office/drawing/2014/main" id="{9B086519-2F59-5E4C-A405-0FF4E07D7B0B}"/>
              </a:ext>
            </a:extLst>
          </p:cNvPr>
          <p:cNvSpPr>
            <a:spLocks noGrp="1"/>
          </p:cNvSpPr>
          <p:nvPr>
            <p:ph type="body" sz="quarter" idx="12" hasCustomPrompt="1"/>
          </p:nvPr>
        </p:nvSpPr>
        <p:spPr>
          <a:xfrm>
            <a:off x="7379196" y="2849945"/>
            <a:ext cx="4530037" cy="625884"/>
          </a:xfrm>
        </p:spPr>
        <p:txBody>
          <a:bodyPr lIns="0" anchor="t">
            <a:noAutofit/>
          </a:bodyPr>
          <a:lstStyle>
            <a:lvl1pPr marL="0" indent="0" algn="l">
              <a:buNone/>
              <a:defRPr lang="es-ES_tradnl" sz="2000" kern="1200" dirty="0" smtClean="0">
                <a:solidFill>
                  <a:schemeClr val="accent2"/>
                </a:solidFill>
                <a:latin typeface="Calibri" charset="0"/>
                <a:ea typeface="Calibri" charset="0"/>
                <a:cs typeface="Calibri" charset="0"/>
              </a:defRPr>
            </a:lvl1pPr>
            <a:lvl2pPr marL="45380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7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71"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CLICK TO EDIT TEXT</a:t>
            </a:r>
          </a:p>
        </p:txBody>
      </p:sp>
    </p:spTree>
    <p:extLst>
      <p:ext uri="{BB962C8B-B14F-4D97-AF65-F5344CB8AC3E}">
        <p14:creationId xmlns:p14="http://schemas.microsoft.com/office/powerpoint/2010/main" val="411948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10" name="Imagen 1">
            <a:extLst>
              <a:ext uri="{FF2B5EF4-FFF2-40B4-BE49-F238E27FC236}">
                <a16:creationId xmlns="" xmlns:a16="http://schemas.microsoft.com/office/drawing/2014/main" id="{BBA5A735-EDAE-F44C-A938-8964C9759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 y="0"/>
            <a:ext cx="10085294" cy="6858000"/>
          </a:xfrm>
          <a:prstGeom prst="rect">
            <a:avLst/>
          </a:prstGeom>
        </p:spPr>
      </p:pic>
      <p:sp>
        <p:nvSpPr>
          <p:cNvPr id="6" name="Rectángulo 5"/>
          <p:cNvSpPr/>
          <p:nvPr userDrawn="1"/>
        </p:nvSpPr>
        <p:spPr>
          <a:xfrm>
            <a:off x="6315076" y="2161635"/>
            <a:ext cx="5877302" cy="2834505"/>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874" tIns="45718" rIns="90874" bIns="45718" rtlCol="0" anchor="ctr"/>
          <a:lstStyle/>
          <a:p>
            <a:pPr algn="ctr" defTabSz="914332"/>
            <a:endParaRPr lang="es-ES_tradnl" sz="1900">
              <a:solidFill>
                <a:prstClr val="white"/>
              </a:solidFill>
            </a:endParaRPr>
          </a:p>
        </p:txBody>
      </p:sp>
      <p:sp>
        <p:nvSpPr>
          <p:cNvPr id="2" name="Título 1"/>
          <p:cNvSpPr>
            <a:spLocks noGrp="1"/>
          </p:cNvSpPr>
          <p:nvPr>
            <p:ph type="title"/>
          </p:nvPr>
        </p:nvSpPr>
        <p:spPr>
          <a:xfrm>
            <a:off x="6515101" y="2161593"/>
            <a:ext cx="5394132" cy="1116459"/>
          </a:xfrm>
        </p:spPr>
        <p:txBody>
          <a:bodyPr lIns="0" anchor="b">
            <a:normAutofit/>
          </a:bodyPr>
          <a:lstStyle>
            <a:lvl1pPr algn="l">
              <a:defRPr sz="3600"/>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12" name="Marcador de texto 16"/>
          <p:cNvSpPr>
            <a:spLocks noGrp="1"/>
          </p:cNvSpPr>
          <p:nvPr>
            <p:ph type="body" sz="quarter" idx="11"/>
          </p:nvPr>
        </p:nvSpPr>
        <p:spPr>
          <a:xfrm>
            <a:off x="6515100" y="3726940"/>
            <a:ext cx="5394133" cy="835613"/>
          </a:xfrm>
        </p:spPr>
        <p:txBody>
          <a:bodyPr lIns="0" anchor="t">
            <a:noAutofit/>
          </a:bodyPr>
          <a:lstStyle>
            <a:lvl1pPr marL="0" indent="0" algn="l">
              <a:buNone/>
              <a:defRPr lang="es-ES_tradnl" sz="1500" kern="1200" smtClean="0">
                <a:solidFill>
                  <a:schemeClr val="tx2"/>
                </a:solidFill>
                <a:latin typeface="+mj-lt"/>
                <a:ea typeface="ＭＳ Ｐゴシック" pitchFamily="34" charset="-128"/>
                <a:cs typeface="ＭＳ Ｐゴシック" charset="0"/>
              </a:defRPr>
            </a:lvl1pPr>
            <a:lvl2pPr marL="45380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7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71"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Marcador de texto 16"/>
          <p:cNvSpPr>
            <a:spLocks noGrp="1"/>
          </p:cNvSpPr>
          <p:nvPr>
            <p:ph type="body" sz="quarter" idx="12" hasCustomPrompt="1"/>
          </p:nvPr>
        </p:nvSpPr>
        <p:spPr>
          <a:xfrm>
            <a:off x="6515100" y="3365112"/>
            <a:ext cx="5394133" cy="361863"/>
          </a:xfrm>
        </p:spPr>
        <p:txBody>
          <a:bodyPr lIns="0" anchor="t">
            <a:noAutofit/>
          </a:bodyPr>
          <a:lstStyle>
            <a:lvl1pPr marL="0" indent="0" algn="l">
              <a:buNone/>
              <a:defRPr lang="es-ES_tradnl" sz="2000" kern="1200" dirty="0" smtClean="0">
                <a:solidFill>
                  <a:schemeClr val="accent2"/>
                </a:solidFill>
                <a:latin typeface="Calibri" charset="0"/>
                <a:ea typeface="Calibri" charset="0"/>
                <a:cs typeface="Calibri" charset="0"/>
              </a:defRPr>
            </a:lvl1pPr>
            <a:lvl2pPr marL="45380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7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71"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EDIT MASTER TEXT STYLES</a:t>
            </a:r>
          </a:p>
        </p:txBody>
      </p:sp>
      <p:pic>
        <p:nvPicPr>
          <p:cNvPr id="8" name="Picture 3">
            <a:extLst>
              <a:ext uri="{FF2B5EF4-FFF2-40B4-BE49-F238E27FC236}">
                <a16:creationId xmlns="" xmlns:a16="http://schemas.microsoft.com/office/drawing/2014/main" id="{8074ED57-00D4-774F-9738-A462D285B9CE}"/>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99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0F91B48E-2E9D-4BD7-B816-25FC1BC5E92F}"/>
              </a:ext>
            </a:extLst>
          </p:cNvPr>
          <p:cNvSpPr>
            <a:spLocks noGrp="1"/>
          </p:cNvSpPr>
          <p:nvPr>
            <p:ph type="title"/>
          </p:nvPr>
        </p:nvSpPr>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Tree>
    <p:extLst>
      <p:ext uri="{BB962C8B-B14F-4D97-AF65-F5344CB8AC3E}">
        <p14:creationId xmlns:p14="http://schemas.microsoft.com/office/powerpoint/2010/main" val="142843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BDAAC406-09A7-4A36-A0EA-87C927A33891}"/>
              </a:ext>
            </a:extLst>
          </p:cNvPr>
          <p:cNvSpPr>
            <a:spLocks noGrp="1"/>
          </p:cNvSpPr>
          <p:nvPr>
            <p:ph type="title"/>
          </p:nvPr>
        </p:nvSpPr>
        <p:spPr/>
        <p:txBody>
          <a:bodyPr/>
          <a:lstStyle>
            <a:lvl1pPr>
              <a:defRPr/>
            </a:lvl1p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
        <p:nvSpPr>
          <p:cNvPr id="6" name="Marcador de texto 4">
            <a:extLst>
              <a:ext uri="{FF2B5EF4-FFF2-40B4-BE49-F238E27FC236}">
                <a16:creationId xmlns="" xmlns:a16="http://schemas.microsoft.com/office/drawing/2014/main" id="{65208EE2-D0D9-41B3-9126-BD81450EF6D1}"/>
              </a:ext>
            </a:extLst>
          </p:cNvPr>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Tree>
    <p:extLst>
      <p:ext uri="{BB962C8B-B14F-4D97-AF65-F5344CB8AC3E}">
        <p14:creationId xmlns:p14="http://schemas.microsoft.com/office/powerpoint/2010/main" val="3626787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with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0343"/>
            <a:fld id="{7EEC2C75-3EFD-AB42-A604-0B287302211B}" type="datetimeFigureOut">
              <a:rPr lang="es-ES_tradnl" smtClean="0">
                <a:solidFill>
                  <a:prstClr val="black">
                    <a:tint val="75000"/>
                  </a:prstClr>
                </a:solidFill>
              </a:rPr>
              <a:pPr defTabSz="910343"/>
              <a:t>28/10/2019</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pPr defTabSz="910343"/>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0343"/>
            <a:fld id="{AFAD1263-16A9-C245-9209-A7EA48623731}" type="slidenum">
              <a:rPr lang="es-ES_tradnl" smtClean="0">
                <a:solidFill>
                  <a:prstClr val="black">
                    <a:tint val="75000"/>
                  </a:prstClr>
                </a:solidFill>
              </a:rPr>
              <a:pPr defTabSz="910343"/>
              <a:t>‹#›</a:t>
            </a:fld>
            <a:endParaRPr lang="es-ES_tradnl">
              <a:solidFill>
                <a:prstClr val="black">
                  <a:tint val="75000"/>
                </a:prstClr>
              </a:solidFill>
            </a:endParaRPr>
          </a:p>
        </p:txBody>
      </p:sp>
      <p:sp>
        <p:nvSpPr>
          <p:cNvPr id="7" name="Título 6"/>
          <p:cNvSpPr txBox="1">
            <a:spLocks/>
          </p:cNvSpPr>
          <p:nvPr userDrawn="1"/>
        </p:nvSpPr>
        <p:spPr>
          <a:xfrm>
            <a:off x="581555" y="4926054"/>
            <a:ext cx="7173912" cy="1305447"/>
          </a:xfrm>
          <a:prstGeom prst="rect">
            <a:avLst/>
          </a:prstGeom>
        </p:spPr>
        <p:txBody>
          <a:bodyPr vert="horz" lIns="0" tIns="0" rIns="0" bIns="0" rtlCol="0" anchor="t">
            <a:normAutofit/>
          </a:bodyPr>
          <a:lstStyle>
            <a:lvl1pPr algn="ctr" defTabSz="914400" rtl="0" eaLnBrk="1" latinLnBrk="0" hangingPunct="1">
              <a:lnSpc>
                <a:spcPct val="90000"/>
              </a:lnSpc>
              <a:spcBef>
                <a:spcPct val="0"/>
              </a:spcBef>
              <a:buNone/>
              <a:defRPr sz="6000" b="1" kern="1200">
                <a:solidFill>
                  <a:srgbClr val="2B9DF0"/>
                </a:solidFill>
                <a:latin typeface="+mj-lt"/>
                <a:ea typeface="+mj-ea"/>
                <a:cs typeface="+mj-cs"/>
              </a:defRPr>
            </a:lvl1pPr>
          </a:lstStyle>
          <a:p>
            <a:pPr algn="l">
              <a:lnSpc>
                <a:spcPts val="4380"/>
              </a:lnSpc>
            </a:pPr>
            <a:endParaRPr lang="es-ES_tradnl" sz="4400" dirty="0">
              <a:solidFill>
                <a:srgbClr val="11369F"/>
              </a:solidFill>
            </a:endParaRPr>
          </a:p>
        </p:txBody>
      </p:sp>
      <p:sp>
        <p:nvSpPr>
          <p:cNvPr id="13" name="Picture Placeholder 12"/>
          <p:cNvSpPr>
            <a:spLocks noGrp="1"/>
          </p:cNvSpPr>
          <p:nvPr>
            <p:ph type="pic" sz="quarter" idx="13"/>
          </p:nvPr>
        </p:nvSpPr>
        <p:spPr>
          <a:xfrm>
            <a:off x="0" y="0"/>
            <a:ext cx="12192000" cy="4396317"/>
          </a:xfrm>
          <a:prstGeom prst="rect">
            <a:avLst/>
          </a:prstGeom>
        </p:spPr>
        <p:txBody>
          <a:bodyPr/>
          <a:lstStyle/>
          <a:p>
            <a:endParaRPr lang="nl-NL"/>
          </a:p>
        </p:txBody>
      </p:sp>
    </p:spTree>
    <p:extLst>
      <p:ext uri="{BB962C8B-B14F-4D97-AF65-F5344CB8AC3E}">
        <p14:creationId xmlns:p14="http://schemas.microsoft.com/office/powerpoint/2010/main" val="322539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ski layout">
    <p:spTree>
      <p:nvGrpSpPr>
        <p:cNvPr id="1" name=""/>
        <p:cNvGrpSpPr/>
        <p:nvPr/>
      </p:nvGrpSpPr>
      <p:grpSpPr>
        <a:xfrm>
          <a:off x="0" y="0"/>
          <a:ext cx="0" cy="0"/>
          <a:chOff x="0" y="0"/>
          <a:chExt cx="0" cy="0"/>
        </a:xfrm>
      </p:grpSpPr>
      <p:pic>
        <p:nvPicPr>
          <p:cNvPr id="12" name="Imagen 8">
            <a:extLst>
              <a:ext uri="{FF2B5EF4-FFF2-40B4-BE49-F238E27FC236}">
                <a16:creationId xmlns="" xmlns:a16="http://schemas.microsoft.com/office/drawing/2014/main" id="{F139728B-ED51-B248-B58E-3A669DA6BC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279712" cy="6858000"/>
          </a:xfrm>
          <a:prstGeom prst="rect">
            <a:avLst/>
          </a:prstGeom>
        </p:spPr>
      </p:pic>
      <p:sp>
        <p:nvSpPr>
          <p:cNvPr id="20" name="Rectángulo 19">
            <a:extLst>
              <a:ext uri="{FF2B5EF4-FFF2-40B4-BE49-F238E27FC236}">
                <a16:creationId xmlns="" xmlns:a16="http://schemas.microsoft.com/office/drawing/2014/main" id="{C1B2803F-9E2A-4206-A52E-A8BE78249052}"/>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21" name="Rectángulo 20">
            <a:extLst>
              <a:ext uri="{FF2B5EF4-FFF2-40B4-BE49-F238E27FC236}">
                <a16:creationId xmlns="" xmlns:a16="http://schemas.microsoft.com/office/drawing/2014/main" id="{EDC4EEBA-5EE4-4100-9CF2-7E579BAB3C38}"/>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22" name="Rectángulo 21">
            <a:extLst>
              <a:ext uri="{FF2B5EF4-FFF2-40B4-BE49-F238E27FC236}">
                <a16:creationId xmlns="" xmlns:a16="http://schemas.microsoft.com/office/drawing/2014/main" id="{9C92E708-182D-4092-839E-D889662FF146}"/>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23" name="Marcador de texto 16">
            <a:extLst>
              <a:ext uri="{FF2B5EF4-FFF2-40B4-BE49-F238E27FC236}">
                <a16:creationId xmlns="" xmlns:a16="http://schemas.microsoft.com/office/drawing/2014/main" id="{4707511C-4B42-40E5-B8CE-0C750BDFCF32}"/>
              </a:ext>
            </a:extLst>
          </p:cNvPr>
          <p:cNvSpPr>
            <a:spLocks noGrp="1"/>
          </p:cNvSpPr>
          <p:nvPr>
            <p:ph type="body" sz="quarter" idx="14" hasCustomPrompt="1"/>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4" name="Marcador de texto 16">
            <a:extLst>
              <a:ext uri="{FF2B5EF4-FFF2-40B4-BE49-F238E27FC236}">
                <a16:creationId xmlns="" xmlns:a16="http://schemas.microsoft.com/office/drawing/2014/main" id="{17168AF0-5481-453B-BC8C-E1D33EC8FF93}"/>
              </a:ext>
            </a:extLst>
          </p:cNvPr>
          <p:cNvSpPr>
            <a:spLocks noGrp="1"/>
          </p:cNvSpPr>
          <p:nvPr>
            <p:ph type="body" sz="quarter" idx="13"/>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pic>
        <p:nvPicPr>
          <p:cNvPr id="10" name="Picture 3">
            <a:extLst>
              <a:ext uri="{FF2B5EF4-FFF2-40B4-BE49-F238E27FC236}">
                <a16:creationId xmlns="" xmlns:a16="http://schemas.microsoft.com/office/drawing/2014/main" id="{7957E7E3-A5C4-B741-A7CB-6CDA56895B10}"/>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 xmlns:a16="http://schemas.microsoft.com/office/drawing/2014/main" id="{68D10FE2-3E15-9848-A37A-B2093CD0688A}"/>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4531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p:tgtEl>
                                          <p:spTgt spid="21"/>
                                        </p:tgtEl>
                                        <p:attrNameLst>
                                          <p:attrName>ppt_x</p:attrName>
                                        </p:attrNameLst>
                                      </p:cBhvr>
                                      <p:tavLst>
                                        <p:tav tm="0">
                                          <p:val>
                                            <p:strVal val="#ppt_x+#ppt_w*1.125000"/>
                                          </p:val>
                                        </p:tav>
                                        <p:tav tm="100000">
                                          <p:val>
                                            <p:strVal val="#ppt_x"/>
                                          </p:val>
                                        </p:tav>
                                      </p:tavLst>
                                    </p:anim>
                                    <p:animEffect transition="in" filter="wipe(left)">
                                      <p:cBhvr>
                                        <p:cTn id="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486F60-4B25-48A8-8B08-6B5F44B53193}"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144245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net of Clean layout">
    <p:spTree>
      <p:nvGrpSpPr>
        <p:cNvPr id="1" name=""/>
        <p:cNvGrpSpPr/>
        <p:nvPr/>
      </p:nvGrpSpPr>
      <p:grpSpPr>
        <a:xfrm>
          <a:off x="0" y="0"/>
          <a:ext cx="0" cy="0"/>
          <a:chOff x="0" y="0"/>
          <a:chExt cx="0" cy="0"/>
        </a:xfrm>
      </p:grpSpPr>
      <p:pic>
        <p:nvPicPr>
          <p:cNvPr id="13" name="Imagen 1">
            <a:extLst>
              <a:ext uri="{FF2B5EF4-FFF2-40B4-BE49-F238E27FC236}">
                <a16:creationId xmlns="" xmlns:a16="http://schemas.microsoft.com/office/drawing/2014/main" id="{5D42DFA3-5131-F148-B21B-DB2D7DB60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8" y="0"/>
            <a:ext cx="10283786" cy="6858000"/>
          </a:xfrm>
          <a:prstGeom prst="rect">
            <a:avLst/>
          </a:prstGeom>
        </p:spPr>
      </p:pic>
      <p:pic>
        <p:nvPicPr>
          <p:cNvPr id="10" name="Picture 3">
            <a:extLst>
              <a:ext uri="{FF2B5EF4-FFF2-40B4-BE49-F238E27FC236}">
                <a16:creationId xmlns="" xmlns:a16="http://schemas.microsoft.com/office/drawing/2014/main" id="{2BDE3CA6-6F20-4F42-BD66-FC1F9D08AFA4}"/>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ángulo 19">
            <a:extLst>
              <a:ext uri="{FF2B5EF4-FFF2-40B4-BE49-F238E27FC236}">
                <a16:creationId xmlns="" xmlns:a16="http://schemas.microsoft.com/office/drawing/2014/main" id="{3700EF7C-6C34-E14F-9924-C28692C5282A}"/>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8" name="Rectángulo 20">
            <a:extLst>
              <a:ext uri="{FF2B5EF4-FFF2-40B4-BE49-F238E27FC236}">
                <a16:creationId xmlns="" xmlns:a16="http://schemas.microsoft.com/office/drawing/2014/main" id="{8AB9B5B7-4879-2441-ACED-ACC40F249407}"/>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9" name="Rectángulo 21">
            <a:extLst>
              <a:ext uri="{FF2B5EF4-FFF2-40B4-BE49-F238E27FC236}">
                <a16:creationId xmlns="" xmlns:a16="http://schemas.microsoft.com/office/drawing/2014/main" id="{E77A27E3-DBA0-DC41-8607-FE5DF7B90521}"/>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20" name="Marcador de texto 16">
            <a:extLst>
              <a:ext uri="{FF2B5EF4-FFF2-40B4-BE49-F238E27FC236}">
                <a16:creationId xmlns="" xmlns:a16="http://schemas.microsoft.com/office/drawing/2014/main" id="{059FE2AF-176A-3A48-A8EF-7EFB1B24C736}"/>
              </a:ext>
            </a:extLst>
          </p:cNvPr>
          <p:cNvSpPr>
            <a:spLocks noGrp="1"/>
          </p:cNvSpPr>
          <p:nvPr>
            <p:ph type="body" sz="quarter" idx="14"/>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3" name="Marcador de texto 16">
            <a:extLst>
              <a:ext uri="{FF2B5EF4-FFF2-40B4-BE49-F238E27FC236}">
                <a16:creationId xmlns="" xmlns:a16="http://schemas.microsoft.com/office/drawing/2014/main" id="{74828360-1838-7F40-ACCC-0803E3FDF302}"/>
              </a:ext>
            </a:extLst>
          </p:cNvPr>
          <p:cNvSpPr>
            <a:spLocks noGrp="1"/>
          </p:cNvSpPr>
          <p:nvPr>
            <p:ph type="body" sz="quarter" idx="13" hasCustomPrompt="1"/>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4" name="Title 4">
            <a:extLst>
              <a:ext uri="{FF2B5EF4-FFF2-40B4-BE49-F238E27FC236}">
                <a16:creationId xmlns="" xmlns:a16="http://schemas.microsoft.com/office/drawing/2014/main" id="{26DFECDF-52BA-B94C-BCD0-D5D4AC05EF2C}"/>
              </a:ext>
            </a:extLst>
          </p:cNvPr>
          <p:cNvSpPr>
            <a:spLocks noGrp="1"/>
          </p:cNvSpPr>
          <p:nvPr>
            <p:ph type="title"/>
          </p:nvPr>
        </p:nvSpPr>
        <p:spPr>
          <a:xfrm>
            <a:off x="2230244" y="414590"/>
            <a:ext cx="9123556" cy="530927"/>
          </a:xfrm>
        </p:spPr>
        <p:txBody>
          <a:bodyPr/>
          <a:lstStyle/>
          <a:p>
            <a:r>
              <a:rPr lang="en-US"/>
              <a:t>Click to edit Master title style</a:t>
            </a:r>
            <a:endParaRPr lang="es-ES"/>
          </a:p>
        </p:txBody>
      </p:sp>
    </p:spTree>
    <p:extLst>
      <p:ext uri="{BB962C8B-B14F-4D97-AF65-F5344CB8AC3E}">
        <p14:creationId xmlns:p14="http://schemas.microsoft.com/office/powerpoint/2010/main" val="4098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p:tgtEl>
                                          <p:spTgt spid="18"/>
                                        </p:tgtEl>
                                        <p:attrNameLst>
                                          <p:attrName>ppt_x</p:attrName>
                                        </p:attrNameLst>
                                      </p:cBhvr>
                                      <p:tavLst>
                                        <p:tav tm="0">
                                          <p:val>
                                            <p:strVal val="#ppt_x+#ppt_w*1.125000"/>
                                          </p:val>
                                        </p:tav>
                                        <p:tav tm="100000">
                                          <p:val>
                                            <p:strVal val="#ppt_x"/>
                                          </p:val>
                                        </p:tav>
                                      </p:tavLst>
                                    </p:anim>
                                    <p:animEffect transition="in" filter="wipe(left)">
                                      <p:cBhvr>
                                        <p:cTn id="8"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View layout">
    <p:spTree>
      <p:nvGrpSpPr>
        <p:cNvPr id="1" name=""/>
        <p:cNvGrpSpPr/>
        <p:nvPr/>
      </p:nvGrpSpPr>
      <p:grpSpPr>
        <a:xfrm>
          <a:off x="0" y="0"/>
          <a:ext cx="0" cy="0"/>
          <a:chOff x="0" y="0"/>
          <a:chExt cx="0" cy="0"/>
        </a:xfrm>
      </p:grpSpPr>
      <p:pic>
        <p:nvPicPr>
          <p:cNvPr id="12" name="Imagen 1">
            <a:extLst>
              <a:ext uri="{FF2B5EF4-FFF2-40B4-BE49-F238E27FC236}">
                <a16:creationId xmlns="" xmlns:a16="http://schemas.microsoft.com/office/drawing/2014/main" id="{5883F11E-ACE6-B34F-B0DD-9203960FE09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3">
            <a:extLst>
              <a:ext uri="{FF2B5EF4-FFF2-40B4-BE49-F238E27FC236}">
                <a16:creationId xmlns="" xmlns:a16="http://schemas.microsoft.com/office/drawing/2014/main" id="{47E03E0A-DE81-4A45-864F-6F33E8714FD0}"/>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ángulo 19">
            <a:extLst>
              <a:ext uri="{FF2B5EF4-FFF2-40B4-BE49-F238E27FC236}">
                <a16:creationId xmlns="" xmlns:a16="http://schemas.microsoft.com/office/drawing/2014/main" id="{7A08F9DD-71E9-684F-A411-B357CCAC63CF}"/>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8" name="Rectángulo 20">
            <a:extLst>
              <a:ext uri="{FF2B5EF4-FFF2-40B4-BE49-F238E27FC236}">
                <a16:creationId xmlns="" xmlns:a16="http://schemas.microsoft.com/office/drawing/2014/main" id="{821073DD-180C-AB45-B44C-65E94616E65C}"/>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9" name="Rectángulo 21">
            <a:extLst>
              <a:ext uri="{FF2B5EF4-FFF2-40B4-BE49-F238E27FC236}">
                <a16:creationId xmlns="" xmlns:a16="http://schemas.microsoft.com/office/drawing/2014/main" id="{88067225-71C0-0041-B810-912370D78C17}"/>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22" name="Marcador de texto 16">
            <a:extLst>
              <a:ext uri="{FF2B5EF4-FFF2-40B4-BE49-F238E27FC236}">
                <a16:creationId xmlns="" xmlns:a16="http://schemas.microsoft.com/office/drawing/2014/main" id="{8E8922D1-7BE3-7A4A-B222-399D38F03AEE}"/>
              </a:ext>
            </a:extLst>
          </p:cNvPr>
          <p:cNvSpPr>
            <a:spLocks noGrp="1"/>
          </p:cNvSpPr>
          <p:nvPr>
            <p:ph type="body" sz="quarter" idx="14"/>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3" name="Marcador de texto 16">
            <a:extLst>
              <a:ext uri="{FF2B5EF4-FFF2-40B4-BE49-F238E27FC236}">
                <a16:creationId xmlns="" xmlns:a16="http://schemas.microsoft.com/office/drawing/2014/main" id="{3886B3AF-E048-0242-A86E-8C64EFBD304F}"/>
              </a:ext>
            </a:extLst>
          </p:cNvPr>
          <p:cNvSpPr>
            <a:spLocks noGrp="1"/>
          </p:cNvSpPr>
          <p:nvPr>
            <p:ph type="body" sz="quarter" idx="13"/>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7" name="Title 4">
            <a:extLst>
              <a:ext uri="{FF2B5EF4-FFF2-40B4-BE49-F238E27FC236}">
                <a16:creationId xmlns="" xmlns:a16="http://schemas.microsoft.com/office/drawing/2014/main" id="{AF4100AA-6F5B-9E44-87A7-D877C8773D75}"/>
              </a:ext>
            </a:extLst>
          </p:cNvPr>
          <p:cNvSpPr>
            <a:spLocks noGrp="1"/>
          </p:cNvSpPr>
          <p:nvPr>
            <p:ph type="title"/>
          </p:nvPr>
        </p:nvSpPr>
        <p:spPr>
          <a:xfrm>
            <a:off x="2230244" y="414590"/>
            <a:ext cx="9123556" cy="530927"/>
          </a:xfrm>
        </p:spPr>
        <p:txBody>
          <a:bodyPr/>
          <a:lstStyle/>
          <a:p>
            <a:r>
              <a:rPr lang="en-US"/>
              <a:t>Click to edit Master title style</a:t>
            </a:r>
            <a:endParaRPr lang="es-ES"/>
          </a:p>
        </p:txBody>
      </p:sp>
    </p:spTree>
    <p:extLst>
      <p:ext uri="{BB962C8B-B14F-4D97-AF65-F5344CB8AC3E}">
        <p14:creationId xmlns:p14="http://schemas.microsoft.com/office/powerpoint/2010/main" val="149868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p:tgtEl>
                                          <p:spTgt spid="18"/>
                                        </p:tgtEl>
                                        <p:attrNameLst>
                                          <p:attrName>ppt_x</p:attrName>
                                        </p:attrNameLst>
                                      </p:cBhvr>
                                      <p:tavLst>
                                        <p:tav tm="0">
                                          <p:val>
                                            <p:strVal val="#ppt_x+#ppt_w*1.125000"/>
                                          </p:val>
                                        </p:tav>
                                        <p:tav tm="100000">
                                          <p:val>
                                            <p:strVal val="#ppt_x"/>
                                          </p:val>
                                        </p:tav>
                                      </p:tavLst>
                                    </p:anim>
                                    <p:animEffect transition="in" filter="wipe(left)">
                                      <p:cBhvr>
                                        <p:cTn id="8"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stainability layout">
    <p:spTree>
      <p:nvGrpSpPr>
        <p:cNvPr id="1" name=""/>
        <p:cNvGrpSpPr/>
        <p:nvPr/>
      </p:nvGrpSpPr>
      <p:grpSpPr>
        <a:xfrm>
          <a:off x="0" y="0"/>
          <a:ext cx="0" cy="0"/>
          <a:chOff x="0" y="0"/>
          <a:chExt cx="0" cy="0"/>
        </a:xfrm>
      </p:grpSpPr>
      <p:pic>
        <p:nvPicPr>
          <p:cNvPr id="14" name="Imagen 3">
            <a:extLst>
              <a:ext uri="{FF2B5EF4-FFF2-40B4-BE49-F238E27FC236}">
                <a16:creationId xmlns="" xmlns:a16="http://schemas.microsoft.com/office/drawing/2014/main" id="{4CF5CACC-8414-9B4D-946B-64BDD57D11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10" name="Picture 3">
            <a:extLst>
              <a:ext uri="{FF2B5EF4-FFF2-40B4-BE49-F238E27FC236}">
                <a16:creationId xmlns="" xmlns:a16="http://schemas.microsoft.com/office/drawing/2014/main" id="{A1CE1186-0F2E-9044-A6B5-856AE4868CC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19">
            <a:extLst>
              <a:ext uri="{FF2B5EF4-FFF2-40B4-BE49-F238E27FC236}">
                <a16:creationId xmlns="" xmlns:a16="http://schemas.microsoft.com/office/drawing/2014/main" id="{D01F0F3C-0D1B-CC49-86A8-1C283C0D7626}"/>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3" name="Rectángulo 20">
            <a:extLst>
              <a:ext uri="{FF2B5EF4-FFF2-40B4-BE49-F238E27FC236}">
                <a16:creationId xmlns="" xmlns:a16="http://schemas.microsoft.com/office/drawing/2014/main" id="{36E72132-55B5-0B42-A805-BED9A4E96DB2}"/>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5" name="Rectángulo 21">
            <a:extLst>
              <a:ext uri="{FF2B5EF4-FFF2-40B4-BE49-F238E27FC236}">
                <a16:creationId xmlns="" xmlns:a16="http://schemas.microsoft.com/office/drawing/2014/main" id="{81A718E4-2F2C-1649-8AB5-C405CCA6DABD}"/>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6" name="Marcador de texto 16">
            <a:extLst>
              <a:ext uri="{FF2B5EF4-FFF2-40B4-BE49-F238E27FC236}">
                <a16:creationId xmlns="" xmlns:a16="http://schemas.microsoft.com/office/drawing/2014/main" id="{5DA3944D-F9EB-2B42-9EFA-26261E61B9A8}"/>
              </a:ext>
            </a:extLst>
          </p:cNvPr>
          <p:cNvSpPr>
            <a:spLocks noGrp="1"/>
          </p:cNvSpPr>
          <p:nvPr>
            <p:ph type="body" sz="quarter" idx="14"/>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a:extLst>
              <a:ext uri="{FF2B5EF4-FFF2-40B4-BE49-F238E27FC236}">
                <a16:creationId xmlns="" xmlns:a16="http://schemas.microsoft.com/office/drawing/2014/main" id="{43003538-798E-D440-8804-85B5DA4B91A8}"/>
              </a:ext>
            </a:extLst>
          </p:cNvPr>
          <p:cNvSpPr>
            <a:spLocks noGrp="1"/>
          </p:cNvSpPr>
          <p:nvPr>
            <p:ph type="body" sz="quarter" idx="13"/>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8" name="Title 4">
            <a:extLst>
              <a:ext uri="{FF2B5EF4-FFF2-40B4-BE49-F238E27FC236}">
                <a16:creationId xmlns="" xmlns:a16="http://schemas.microsoft.com/office/drawing/2014/main" id="{B21C9BBE-8322-1340-869F-665EFD11D498}"/>
              </a:ext>
            </a:extLst>
          </p:cNvPr>
          <p:cNvSpPr>
            <a:spLocks noGrp="1"/>
          </p:cNvSpPr>
          <p:nvPr>
            <p:ph type="title"/>
          </p:nvPr>
        </p:nvSpPr>
        <p:spPr>
          <a:xfrm>
            <a:off x="2230244" y="414590"/>
            <a:ext cx="9123556" cy="530927"/>
          </a:xfrm>
        </p:spPr>
        <p:txBody>
          <a:bodyPr/>
          <a:lstStyle/>
          <a:p>
            <a:r>
              <a:rPr lang="en-US"/>
              <a:t>Click to edit Master title style</a:t>
            </a:r>
            <a:endParaRPr lang="es-ES"/>
          </a:p>
        </p:txBody>
      </p:sp>
    </p:spTree>
    <p:extLst>
      <p:ext uri="{BB962C8B-B14F-4D97-AF65-F5344CB8AC3E}">
        <p14:creationId xmlns:p14="http://schemas.microsoft.com/office/powerpoint/2010/main" val="6771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p:tgtEl>
                                          <p:spTgt spid="13"/>
                                        </p:tgtEl>
                                        <p:attrNameLst>
                                          <p:attrName>ppt_x</p:attrName>
                                        </p:attrNameLst>
                                      </p:cBhvr>
                                      <p:tavLst>
                                        <p:tav tm="0">
                                          <p:val>
                                            <p:strVal val="#ppt_x+#ppt_w*1.125000"/>
                                          </p:val>
                                        </p:tav>
                                        <p:tav tm="100000">
                                          <p:val>
                                            <p:strVal val="#ppt_x"/>
                                          </p:val>
                                        </p:tav>
                                      </p:tavLst>
                                    </p:anim>
                                    <p:animEffect transition="in" filter="wipe(left)">
                                      <p:cBhvr>
                                        <p:cTn id="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ski layout 2">
    <p:spTree>
      <p:nvGrpSpPr>
        <p:cNvPr id="1" name=""/>
        <p:cNvGrpSpPr/>
        <p:nvPr/>
      </p:nvGrpSpPr>
      <p:grpSpPr>
        <a:xfrm>
          <a:off x="0" y="0"/>
          <a:ext cx="0" cy="0"/>
          <a:chOff x="0" y="0"/>
          <a:chExt cx="0" cy="0"/>
        </a:xfrm>
      </p:grpSpPr>
      <p:pic>
        <p:nvPicPr>
          <p:cNvPr id="12" name="Imagen 10">
            <a:extLst>
              <a:ext uri="{FF2B5EF4-FFF2-40B4-BE49-F238E27FC236}">
                <a16:creationId xmlns="" xmlns:a16="http://schemas.microsoft.com/office/drawing/2014/main" id="{45D26AAE-991B-A944-BE3A-40A53E2949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39098" y="0"/>
            <a:ext cx="8687852" cy="6858000"/>
          </a:xfrm>
          <a:prstGeom prst="rect">
            <a:avLst/>
          </a:prstGeom>
        </p:spPr>
      </p:pic>
      <p:pic>
        <p:nvPicPr>
          <p:cNvPr id="10" name="Picture 3">
            <a:extLst>
              <a:ext uri="{FF2B5EF4-FFF2-40B4-BE49-F238E27FC236}">
                <a16:creationId xmlns="" xmlns:a16="http://schemas.microsoft.com/office/drawing/2014/main" id="{040220FF-9544-B34E-AD99-15E5AB5FC46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19">
            <a:extLst>
              <a:ext uri="{FF2B5EF4-FFF2-40B4-BE49-F238E27FC236}">
                <a16:creationId xmlns="" xmlns:a16="http://schemas.microsoft.com/office/drawing/2014/main" id="{646B1D16-5D21-2349-BA39-B63E2F25EB6E}"/>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3" name="Rectángulo 20">
            <a:extLst>
              <a:ext uri="{FF2B5EF4-FFF2-40B4-BE49-F238E27FC236}">
                <a16:creationId xmlns="" xmlns:a16="http://schemas.microsoft.com/office/drawing/2014/main" id="{739D08D2-DAF5-6747-B7F3-300FC82072B9}"/>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5" name="Rectángulo 21">
            <a:extLst>
              <a:ext uri="{FF2B5EF4-FFF2-40B4-BE49-F238E27FC236}">
                <a16:creationId xmlns="" xmlns:a16="http://schemas.microsoft.com/office/drawing/2014/main" id="{5802D2C9-643E-3D4E-8664-30A6DF9DAFDC}"/>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6" name="Marcador de texto 16">
            <a:extLst>
              <a:ext uri="{FF2B5EF4-FFF2-40B4-BE49-F238E27FC236}">
                <a16:creationId xmlns="" xmlns:a16="http://schemas.microsoft.com/office/drawing/2014/main" id="{393ECDAD-E9E2-A74F-8CA6-3D97607FD513}"/>
              </a:ext>
            </a:extLst>
          </p:cNvPr>
          <p:cNvSpPr>
            <a:spLocks noGrp="1"/>
          </p:cNvSpPr>
          <p:nvPr>
            <p:ph type="body" sz="quarter" idx="14"/>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a:extLst>
              <a:ext uri="{FF2B5EF4-FFF2-40B4-BE49-F238E27FC236}">
                <a16:creationId xmlns="" xmlns:a16="http://schemas.microsoft.com/office/drawing/2014/main" id="{3628E58E-106E-234A-A95D-53043F03877C}"/>
              </a:ext>
            </a:extLst>
          </p:cNvPr>
          <p:cNvSpPr>
            <a:spLocks noGrp="1"/>
          </p:cNvSpPr>
          <p:nvPr>
            <p:ph type="body" sz="quarter" idx="13"/>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8" name="Title 4">
            <a:extLst>
              <a:ext uri="{FF2B5EF4-FFF2-40B4-BE49-F238E27FC236}">
                <a16:creationId xmlns="" xmlns:a16="http://schemas.microsoft.com/office/drawing/2014/main" id="{4766DF3D-B262-E746-80C9-FD81D8BC64FB}"/>
              </a:ext>
            </a:extLst>
          </p:cNvPr>
          <p:cNvSpPr>
            <a:spLocks noGrp="1"/>
          </p:cNvSpPr>
          <p:nvPr>
            <p:ph type="title"/>
          </p:nvPr>
        </p:nvSpPr>
        <p:spPr>
          <a:xfrm>
            <a:off x="2230244" y="414590"/>
            <a:ext cx="9123556" cy="530927"/>
          </a:xfrm>
        </p:spPr>
        <p:txBody>
          <a:bodyPr/>
          <a:lstStyle/>
          <a:p>
            <a:r>
              <a:rPr lang="en-US"/>
              <a:t>Click to edit Master title style</a:t>
            </a:r>
            <a:endParaRPr lang="es-ES"/>
          </a:p>
        </p:txBody>
      </p:sp>
    </p:spTree>
    <p:extLst>
      <p:ext uri="{BB962C8B-B14F-4D97-AF65-F5344CB8AC3E}">
        <p14:creationId xmlns:p14="http://schemas.microsoft.com/office/powerpoint/2010/main" val="2981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p:tgtEl>
                                          <p:spTgt spid="13"/>
                                        </p:tgtEl>
                                        <p:attrNameLst>
                                          <p:attrName>ppt_x</p:attrName>
                                        </p:attrNameLst>
                                      </p:cBhvr>
                                      <p:tavLst>
                                        <p:tav tm="0">
                                          <p:val>
                                            <p:strVal val="#ppt_x+#ppt_w*1.125000"/>
                                          </p:val>
                                        </p:tav>
                                        <p:tav tm="100000">
                                          <p:val>
                                            <p:strVal val="#ppt_x"/>
                                          </p:val>
                                        </p:tav>
                                      </p:tavLst>
                                    </p:anim>
                                    <p:animEffect transition="in" filter="wipe(left)">
                                      <p:cBhvr>
                                        <p:cTn id="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ski layout 3">
    <p:spTree>
      <p:nvGrpSpPr>
        <p:cNvPr id="1" name=""/>
        <p:cNvGrpSpPr/>
        <p:nvPr/>
      </p:nvGrpSpPr>
      <p:grpSpPr>
        <a:xfrm>
          <a:off x="0" y="0"/>
          <a:ext cx="0" cy="0"/>
          <a:chOff x="0" y="0"/>
          <a:chExt cx="0" cy="0"/>
        </a:xfrm>
      </p:grpSpPr>
      <p:pic>
        <p:nvPicPr>
          <p:cNvPr id="12" name="Imagen 1">
            <a:extLst>
              <a:ext uri="{FF2B5EF4-FFF2-40B4-BE49-F238E27FC236}">
                <a16:creationId xmlns="" xmlns:a16="http://schemas.microsoft.com/office/drawing/2014/main" id="{BD41FDF5-91B0-7844-A2E1-144D2F1A7A2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3">
            <a:extLst>
              <a:ext uri="{FF2B5EF4-FFF2-40B4-BE49-F238E27FC236}">
                <a16:creationId xmlns="" xmlns:a16="http://schemas.microsoft.com/office/drawing/2014/main" id="{040220FF-9544-B34E-AD99-15E5AB5FC46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19">
            <a:extLst>
              <a:ext uri="{FF2B5EF4-FFF2-40B4-BE49-F238E27FC236}">
                <a16:creationId xmlns="" xmlns:a16="http://schemas.microsoft.com/office/drawing/2014/main" id="{646B1D16-5D21-2349-BA39-B63E2F25EB6E}"/>
              </a:ext>
            </a:extLst>
          </p:cNvPr>
          <p:cNvSpPr/>
          <p:nvPr userDrawn="1"/>
        </p:nvSpPr>
        <p:spPr>
          <a:xfrm rot="16200000">
            <a:off x="6763349" y="1710197"/>
            <a:ext cx="4999811" cy="4358243"/>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3" name="Rectángulo 20">
            <a:extLst>
              <a:ext uri="{FF2B5EF4-FFF2-40B4-BE49-F238E27FC236}">
                <a16:creationId xmlns="" xmlns:a16="http://schemas.microsoft.com/office/drawing/2014/main" id="{739D08D2-DAF5-6747-B7F3-300FC82072B9}"/>
              </a:ext>
            </a:extLst>
          </p:cNvPr>
          <p:cNvSpPr/>
          <p:nvPr userDrawn="1"/>
        </p:nvSpPr>
        <p:spPr>
          <a:xfrm>
            <a:off x="10753869" y="1758857"/>
            <a:ext cx="1438131" cy="879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5" name="Rectángulo 21">
            <a:extLst>
              <a:ext uri="{FF2B5EF4-FFF2-40B4-BE49-F238E27FC236}">
                <a16:creationId xmlns="" xmlns:a16="http://schemas.microsoft.com/office/drawing/2014/main" id="{5802D2C9-643E-3D4E-8664-30A6DF9DAFDC}"/>
              </a:ext>
            </a:extLst>
          </p:cNvPr>
          <p:cNvSpPr/>
          <p:nvPr userDrawn="1"/>
        </p:nvSpPr>
        <p:spPr>
          <a:xfrm>
            <a:off x="6543640" y="3880624"/>
            <a:ext cx="4210229" cy="2297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6" name="Marcador de texto 16">
            <a:extLst>
              <a:ext uri="{FF2B5EF4-FFF2-40B4-BE49-F238E27FC236}">
                <a16:creationId xmlns="" xmlns:a16="http://schemas.microsoft.com/office/drawing/2014/main" id="{393ECDAD-E9E2-A74F-8CA6-3D97607FD513}"/>
              </a:ext>
            </a:extLst>
          </p:cNvPr>
          <p:cNvSpPr>
            <a:spLocks noGrp="1"/>
          </p:cNvSpPr>
          <p:nvPr>
            <p:ph type="body" sz="quarter" idx="14"/>
          </p:nvPr>
        </p:nvSpPr>
        <p:spPr>
          <a:xfrm>
            <a:off x="6835681" y="4059044"/>
            <a:ext cx="3626147" cy="1962614"/>
          </a:xfrm>
        </p:spPr>
        <p:txBody>
          <a:bodyPr anchor="ctr">
            <a:noAutofit/>
          </a:bodyPr>
          <a:lstStyle>
            <a:lvl1pPr marL="285730" indent="-187313">
              <a:buClr>
                <a:schemeClr val="bg1"/>
              </a:buClr>
              <a:buSzPct val="100000"/>
              <a:buFont typeface="Arial" charset="0"/>
              <a:buChar char="•"/>
              <a:tabLst/>
              <a:defRPr lang="es-ES_tradnl" sz="1700" kern="1200" smtClean="0">
                <a:solidFill>
                  <a:schemeClr val="bg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a:extLst>
              <a:ext uri="{FF2B5EF4-FFF2-40B4-BE49-F238E27FC236}">
                <a16:creationId xmlns="" xmlns:a16="http://schemas.microsoft.com/office/drawing/2014/main" id="{3628E58E-106E-234A-A95D-53043F03877C}"/>
              </a:ext>
            </a:extLst>
          </p:cNvPr>
          <p:cNvSpPr>
            <a:spLocks noGrp="1"/>
          </p:cNvSpPr>
          <p:nvPr>
            <p:ph type="body" sz="quarter" idx="13"/>
          </p:nvPr>
        </p:nvSpPr>
        <p:spPr>
          <a:xfrm>
            <a:off x="7387469" y="1687712"/>
            <a:ext cx="3074360" cy="1997075"/>
          </a:xfrm>
        </p:spPr>
        <p:txBody>
          <a:bodyPr>
            <a:noAutofit/>
          </a:bodyPr>
          <a:lstStyle>
            <a:lvl1pPr marL="0" indent="0" algn="l">
              <a:buNone/>
              <a:defRPr lang="es-ES_tradnl" sz="1800" kern="1200" smtClean="0">
                <a:solidFill>
                  <a:schemeClr val="tx1"/>
                </a:solidFill>
                <a:latin typeface="+mn-lt"/>
                <a:ea typeface="ＭＳ Ｐゴシック" pitchFamily="34" charset="-128"/>
                <a:cs typeface="ＭＳ Ｐゴシック" charset="0"/>
              </a:defRPr>
            </a:lvl1pPr>
            <a:lvl2pPr marL="45716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4332"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71498"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8664"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8" name="Title 4">
            <a:extLst>
              <a:ext uri="{FF2B5EF4-FFF2-40B4-BE49-F238E27FC236}">
                <a16:creationId xmlns="" xmlns:a16="http://schemas.microsoft.com/office/drawing/2014/main" id="{4766DF3D-B262-E746-80C9-FD81D8BC64FB}"/>
              </a:ext>
            </a:extLst>
          </p:cNvPr>
          <p:cNvSpPr>
            <a:spLocks noGrp="1"/>
          </p:cNvSpPr>
          <p:nvPr>
            <p:ph type="title"/>
          </p:nvPr>
        </p:nvSpPr>
        <p:spPr>
          <a:xfrm>
            <a:off x="2230244" y="414590"/>
            <a:ext cx="9123556" cy="530927"/>
          </a:xfrm>
        </p:spPr>
        <p:txBody>
          <a:bodyPr/>
          <a:lstStyle/>
          <a:p>
            <a:r>
              <a:rPr lang="en-US"/>
              <a:t>Click to edit Master title style</a:t>
            </a:r>
            <a:endParaRPr lang="es-ES"/>
          </a:p>
        </p:txBody>
      </p:sp>
    </p:spTree>
    <p:extLst>
      <p:ext uri="{BB962C8B-B14F-4D97-AF65-F5344CB8AC3E}">
        <p14:creationId xmlns:p14="http://schemas.microsoft.com/office/powerpoint/2010/main" val="20751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p:tgtEl>
                                          <p:spTgt spid="13"/>
                                        </p:tgtEl>
                                        <p:attrNameLst>
                                          <p:attrName>ppt_x</p:attrName>
                                        </p:attrNameLst>
                                      </p:cBhvr>
                                      <p:tavLst>
                                        <p:tav tm="0">
                                          <p:val>
                                            <p:strVal val="#ppt_x+#ppt_w*1.125000"/>
                                          </p:val>
                                        </p:tav>
                                        <p:tav tm="100000">
                                          <p:val>
                                            <p:strVal val="#ppt_x"/>
                                          </p:val>
                                        </p:tav>
                                      </p:tavLst>
                                    </p:anim>
                                    <p:animEffect transition="in" filter="wipe(left)">
                                      <p:cBhvr>
                                        <p:cTn id="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9" name="Marcador de texto 16"/>
          <p:cNvSpPr>
            <a:spLocks noGrp="1"/>
          </p:cNvSpPr>
          <p:nvPr>
            <p:ph type="body" sz="quarter" idx="11"/>
          </p:nvPr>
        </p:nvSpPr>
        <p:spPr>
          <a:xfrm>
            <a:off x="2021033" y="1387657"/>
            <a:ext cx="3819709" cy="1329785"/>
          </a:xfrm>
          <a:prstGeom prst="rect">
            <a:avLst/>
          </a:prstGeom>
        </p:spPr>
        <p:txBody>
          <a:bodyPr lIns="0" tIns="45718" rIns="90872" bIns="45718" anchor="t">
            <a:noAutofit/>
          </a:bodyPr>
          <a:lstStyle>
            <a:lvl1pPr marL="0" indent="0">
              <a:buNone/>
              <a:defRPr lang="es-ES_tradnl" sz="2000" b="1" kern="1200" smtClean="0">
                <a:solidFill>
                  <a:schemeClr val="tx2"/>
                </a:solidFill>
                <a:latin typeface="+mj-lt"/>
                <a:ea typeface="ＭＳ Ｐゴシック" pitchFamily="34" charset="-128"/>
                <a:cs typeface="ＭＳ Ｐゴシック" charset="0"/>
              </a:defRPr>
            </a:lvl1pPr>
            <a:lvl2pPr marL="45379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63"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25"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9" name="Marcador de texto 16"/>
          <p:cNvSpPr>
            <a:spLocks noGrp="1"/>
          </p:cNvSpPr>
          <p:nvPr>
            <p:ph type="body" sz="quarter" idx="12"/>
          </p:nvPr>
        </p:nvSpPr>
        <p:spPr>
          <a:xfrm>
            <a:off x="2021034" y="2897478"/>
            <a:ext cx="3626147" cy="3158837"/>
          </a:xfrm>
          <a:prstGeom prst="rect">
            <a:avLst/>
          </a:prstGeom>
        </p:spPr>
        <p:txBody>
          <a:bodyPr lIns="90872" tIns="45718" rIns="90872" bIns="45718">
            <a:noAutofit/>
          </a:bodyPr>
          <a:lstStyle>
            <a:lvl1pPr marL="227085" marR="0" indent="-227085" algn="l" defTabSz="907963" rtl="0" eaLnBrk="1" fontAlgn="auto" latinLnBrk="0" hangingPunct="1">
              <a:lnSpc>
                <a:spcPct val="90000"/>
              </a:lnSpc>
              <a:spcBef>
                <a:spcPts val="1000"/>
              </a:spcBef>
              <a:spcAft>
                <a:spcPts val="0"/>
              </a:spcAft>
              <a:buClr>
                <a:schemeClr val="bg1"/>
              </a:buClr>
              <a:buSzPct val="90000"/>
              <a:buFont typeface="Arial"/>
              <a:buChar char="•"/>
              <a:tabLst/>
              <a:defRPr lang="es-ES_tradnl" sz="2000" kern="1200" dirty="0" smtClean="0">
                <a:solidFill>
                  <a:schemeClr val="bg1"/>
                </a:solidFill>
                <a:latin typeface="+mj-lt"/>
                <a:ea typeface="+mn-ea"/>
                <a:cs typeface="+mn-cs"/>
              </a:defRPr>
            </a:lvl1pPr>
            <a:lvl2pPr marL="45379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7963"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19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15925"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Título 3">
            <a:extLst>
              <a:ext uri="{FF2B5EF4-FFF2-40B4-BE49-F238E27FC236}">
                <a16:creationId xmlns="" xmlns:a16="http://schemas.microsoft.com/office/drawing/2014/main" id="{6656E37A-CD5E-4609-94A4-4FA48BC46ABC}"/>
              </a:ext>
            </a:extLst>
          </p:cNvPr>
          <p:cNvSpPr>
            <a:spLocks noGrp="1"/>
          </p:cNvSpPr>
          <p:nvPr>
            <p:ph type="title"/>
          </p:nvPr>
        </p:nvSpPr>
        <p:spPr>
          <a:xfrm>
            <a:off x="2239780" y="393959"/>
            <a:ext cx="5139814" cy="530927"/>
          </a:xfrm>
        </p:spPr>
        <p:txBody>
          <a:bodyPr/>
          <a:lstStyle>
            <a:lvl1pPr algn="l">
              <a:defRPr/>
            </a:lvl1p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pic>
        <p:nvPicPr>
          <p:cNvPr id="11" name="Picture 3">
            <a:extLst>
              <a:ext uri="{FF2B5EF4-FFF2-40B4-BE49-F238E27FC236}">
                <a16:creationId xmlns="" xmlns:a16="http://schemas.microsoft.com/office/drawing/2014/main" id="{6B736D30-F777-6449-9FAE-26F63757010F}"/>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rma libre: forma 11">
            <a:extLst>
              <a:ext uri="{FF2B5EF4-FFF2-40B4-BE49-F238E27FC236}">
                <a16:creationId xmlns="" xmlns:a16="http://schemas.microsoft.com/office/drawing/2014/main" id="{A3B7BEE3-9810-7B45-8662-1B03CA6F06EA}"/>
              </a:ext>
            </a:extLst>
          </p:cNvPr>
          <p:cNvSpPr>
            <a:spLocks noGrp="1"/>
          </p:cNvSpPr>
          <p:nvPr>
            <p:ph type="pic" sz="quarter" idx="13"/>
          </p:nvPr>
        </p:nvSpPr>
        <p:spPr>
          <a:xfrm>
            <a:off x="6032925" y="0"/>
            <a:ext cx="6159075" cy="6858000"/>
          </a:xfrm>
          <a:custGeom>
            <a:avLst/>
            <a:gdLst>
              <a:gd name="connsiteX0" fmla="*/ 1686855 w 6159075"/>
              <a:gd name="connsiteY0" fmla="*/ 0 h 6852973"/>
              <a:gd name="connsiteX1" fmla="*/ 6159075 w 6159075"/>
              <a:gd name="connsiteY1" fmla="*/ 0 h 6852973"/>
              <a:gd name="connsiteX2" fmla="*/ 6159075 w 6159075"/>
              <a:gd name="connsiteY2" fmla="*/ 6852973 h 6852973"/>
              <a:gd name="connsiteX3" fmla="*/ 0 w 6159075"/>
              <a:gd name="connsiteY3" fmla="*/ 6852973 h 6852973"/>
              <a:gd name="connsiteX4" fmla="*/ 129006 w 6159075"/>
              <a:gd name="connsiteY4" fmla="*/ 6579323 h 6852973"/>
              <a:gd name="connsiteX5" fmla="*/ 261922 w 6159075"/>
              <a:gd name="connsiteY5" fmla="*/ 6282218 h 6852973"/>
              <a:gd name="connsiteX6" fmla="*/ 398747 w 6159075"/>
              <a:gd name="connsiteY6" fmla="*/ 5961657 h 6852973"/>
              <a:gd name="connsiteX7" fmla="*/ 531662 w 6159075"/>
              <a:gd name="connsiteY7" fmla="*/ 5621549 h 6852973"/>
              <a:gd name="connsiteX8" fmla="*/ 664578 w 6159075"/>
              <a:gd name="connsiteY8" fmla="*/ 5257986 h 6852973"/>
              <a:gd name="connsiteX9" fmla="*/ 731036 w 6159075"/>
              <a:gd name="connsiteY9" fmla="*/ 5072295 h 6852973"/>
              <a:gd name="connsiteX10" fmla="*/ 797493 w 6159075"/>
              <a:gd name="connsiteY10" fmla="*/ 4876831 h 6852973"/>
              <a:gd name="connsiteX11" fmla="*/ 860042 w 6159075"/>
              <a:gd name="connsiteY11" fmla="*/ 4677457 h 6852973"/>
              <a:gd name="connsiteX12" fmla="*/ 922591 w 6159075"/>
              <a:gd name="connsiteY12" fmla="*/ 4474175 h 6852973"/>
              <a:gd name="connsiteX13" fmla="*/ 985139 w 6159075"/>
              <a:gd name="connsiteY13" fmla="*/ 4263073 h 6852973"/>
              <a:gd name="connsiteX14" fmla="*/ 1045733 w 6159075"/>
              <a:gd name="connsiteY14" fmla="*/ 4048063 h 6852973"/>
              <a:gd name="connsiteX15" fmla="*/ 1104372 w 6159075"/>
              <a:gd name="connsiteY15" fmla="*/ 3829143 h 6852973"/>
              <a:gd name="connsiteX16" fmla="*/ 1163011 w 6159075"/>
              <a:gd name="connsiteY16" fmla="*/ 3606314 h 6852973"/>
              <a:gd name="connsiteX17" fmla="*/ 1217741 w 6159075"/>
              <a:gd name="connsiteY17" fmla="*/ 3375666 h 6852973"/>
              <a:gd name="connsiteX18" fmla="*/ 1268562 w 6159075"/>
              <a:gd name="connsiteY18" fmla="*/ 3145019 h 6852973"/>
              <a:gd name="connsiteX19" fmla="*/ 1319383 w 6159075"/>
              <a:gd name="connsiteY19" fmla="*/ 2906552 h 6852973"/>
              <a:gd name="connsiteX20" fmla="*/ 1370203 w 6159075"/>
              <a:gd name="connsiteY20" fmla="*/ 2664176 h 6852973"/>
              <a:gd name="connsiteX21" fmla="*/ 1413206 w 6159075"/>
              <a:gd name="connsiteY21" fmla="*/ 2413983 h 6852973"/>
              <a:gd name="connsiteX22" fmla="*/ 1456208 w 6159075"/>
              <a:gd name="connsiteY22" fmla="*/ 2163788 h 6852973"/>
              <a:gd name="connsiteX23" fmla="*/ 1499210 w 6159075"/>
              <a:gd name="connsiteY23" fmla="*/ 1909685 h 6852973"/>
              <a:gd name="connsiteX24" fmla="*/ 1534393 w 6159075"/>
              <a:gd name="connsiteY24" fmla="*/ 1649717 h 6852973"/>
              <a:gd name="connsiteX25" fmla="*/ 1569577 w 6159075"/>
              <a:gd name="connsiteY25" fmla="*/ 1383886 h 6852973"/>
              <a:gd name="connsiteX26" fmla="*/ 1600851 w 6159075"/>
              <a:gd name="connsiteY26" fmla="*/ 1118055 h 6852973"/>
              <a:gd name="connsiteX27" fmla="*/ 1628216 w 6159075"/>
              <a:gd name="connsiteY27" fmla="*/ 844405 h 6852973"/>
              <a:gd name="connsiteX28" fmla="*/ 1651672 w 6159075"/>
              <a:gd name="connsiteY28" fmla="*/ 566846 h 6852973"/>
              <a:gd name="connsiteX29" fmla="*/ 1671218 w 6159075"/>
              <a:gd name="connsiteY29" fmla="*/ 285378 h 68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9075" h="6852973">
                <a:moveTo>
                  <a:pt x="1686855" y="0"/>
                </a:moveTo>
                <a:lnTo>
                  <a:pt x="6159075" y="0"/>
                </a:lnTo>
                <a:lnTo>
                  <a:pt x="6159075" y="6852973"/>
                </a:lnTo>
                <a:lnTo>
                  <a:pt x="0" y="6852973"/>
                </a:lnTo>
                <a:lnTo>
                  <a:pt x="129006" y="6579323"/>
                </a:lnTo>
                <a:lnTo>
                  <a:pt x="261922" y="6282218"/>
                </a:lnTo>
                <a:lnTo>
                  <a:pt x="398747" y="5961657"/>
                </a:lnTo>
                <a:lnTo>
                  <a:pt x="531662" y="5621549"/>
                </a:lnTo>
                <a:lnTo>
                  <a:pt x="664578" y="5257986"/>
                </a:lnTo>
                <a:lnTo>
                  <a:pt x="731036" y="5072295"/>
                </a:lnTo>
                <a:lnTo>
                  <a:pt x="797493" y="4876831"/>
                </a:lnTo>
                <a:lnTo>
                  <a:pt x="860042" y="4677457"/>
                </a:lnTo>
                <a:lnTo>
                  <a:pt x="922591" y="4474175"/>
                </a:lnTo>
                <a:lnTo>
                  <a:pt x="985139" y="4263073"/>
                </a:lnTo>
                <a:lnTo>
                  <a:pt x="1045733" y="4048063"/>
                </a:lnTo>
                <a:lnTo>
                  <a:pt x="1104372" y="3829143"/>
                </a:lnTo>
                <a:lnTo>
                  <a:pt x="1163011" y="3606314"/>
                </a:lnTo>
                <a:lnTo>
                  <a:pt x="1217741" y="3375666"/>
                </a:lnTo>
                <a:lnTo>
                  <a:pt x="1268562" y="3145019"/>
                </a:lnTo>
                <a:lnTo>
                  <a:pt x="1319383" y="2906552"/>
                </a:lnTo>
                <a:lnTo>
                  <a:pt x="1370203" y="2664176"/>
                </a:lnTo>
                <a:lnTo>
                  <a:pt x="1413206" y="2413983"/>
                </a:lnTo>
                <a:lnTo>
                  <a:pt x="1456208" y="2163788"/>
                </a:lnTo>
                <a:lnTo>
                  <a:pt x="1499210" y="1909685"/>
                </a:lnTo>
                <a:lnTo>
                  <a:pt x="1534393" y="1649717"/>
                </a:lnTo>
                <a:lnTo>
                  <a:pt x="1569577" y="1383886"/>
                </a:lnTo>
                <a:lnTo>
                  <a:pt x="1600851" y="1118055"/>
                </a:lnTo>
                <a:lnTo>
                  <a:pt x="1628216" y="844405"/>
                </a:lnTo>
                <a:lnTo>
                  <a:pt x="1651672" y="566846"/>
                </a:lnTo>
                <a:lnTo>
                  <a:pt x="1671218" y="285378"/>
                </a:lnTo>
                <a:close/>
              </a:path>
            </a:pathLst>
          </a:custGeom>
          <a:solidFill>
            <a:schemeClr val="bg2">
              <a:lumMod val="20000"/>
              <a:lumOff val="80000"/>
            </a:schemeClr>
          </a:solidFill>
        </p:spPr>
        <p:txBody>
          <a:bodyPr wrap="square" anchor="ctr">
            <a:noAutofit/>
          </a:bodyPr>
          <a:lstStyle>
            <a:lvl1pPr marL="0" indent="0" algn="ctr">
              <a:buNone/>
              <a:defRPr/>
            </a:lvl1pPr>
          </a:lstStyle>
          <a:p>
            <a:endParaRPr lang="es-ES" dirty="0"/>
          </a:p>
        </p:txBody>
      </p:sp>
    </p:spTree>
    <p:extLst>
      <p:ext uri="{BB962C8B-B14F-4D97-AF65-F5344CB8AC3E}">
        <p14:creationId xmlns:p14="http://schemas.microsoft.com/office/powerpoint/2010/main" val="173971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2D18A48C-B6E2-495B-A4E2-5B4D58D6CD18}"/>
              </a:ext>
            </a:extLst>
          </p:cNvPr>
          <p:cNvSpPr>
            <a:spLocks noGrp="1"/>
          </p:cNvSpPr>
          <p:nvPr>
            <p:ph type="title"/>
          </p:nvPr>
        </p:nvSpPr>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Tree>
    <p:extLst>
      <p:ext uri="{BB962C8B-B14F-4D97-AF65-F5344CB8AC3E}">
        <p14:creationId xmlns:p14="http://schemas.microsoft.com/office/powerpoint/2010/main" val="1283956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hoto + color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8" name="Rectángulo 7">
            <a:extLst>
              <a:ext uri="{FF2B5EF4-FFF2-40B4-BE49-F238E27FC236}">
                <a16:creationId xmlns="" xmlns:a16="http://schemas.microsoft.com/office/drawing/2014/main" id="{24068347-BE73-48FE-AC91-1C0074C9B42B}"/>
              </a:ext>
            </a:extLst>
          </p:cNvPr>
          <p:cNvSpPr/>
          <p:nvPr userDrawn="1"/>
        </p:nvSpPr>
        <p:spPr>
          <a:xfrm>
            <a:off x="1197431" y="3827627"/>
            <a:ext cx="4935084" cy="262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592" tIns="45718" rIns="90592" bIns="45718" rtlCol="0" anchor="ctr"/>
          <a:lstStyle/>
          <a:p>
            <a:pPr algn="ctr" defTabSz="914332"/>
            <a:endParaRPr lang="es-ES_tradnl" sz="1900">
              <a:solidFill>
                <a:prstClr val="white"/>
              </a:solidFill>
            </a:endParaRPr>
          </a:p>
        </p:txBody>
      </p:sp>
      <p:sp>
        <p:nvSpPr>
          <p:cNvPr id="12" name="Marcador de texto 16">
            <a:extLst>
              <a:ext uri="{FF2B5EF4-FFF2-40B4-BE49-F238E27FC236}">
                <a16:creationId xmlns="" xmlns:a16="http://schemas.microsoft.com/office/drawing/2014/main" id="{8E283439-357B-4969-B192-EF8DAB2B4820}"/>
              </a:ext>
            </a:extLst>
          </p:cNvPr>
          <p:cNvSpPr>
            <a:spLocks noGrp="1"/>
          </p:cNvSpPr>
          <p:nvPr>
            <p:ph type="body" sz="quarter" idx="11"/>
          </p:nvPr>
        </p:nvSpPr>
        <p:spPr>
          <a:xfrm>
            <a:off x="1417001" y="1627434"/>
            <a:ext cx="4548370" cy="2021385"/>
          </a:xfrm>
        </p:spPr>
        <p:txBody>
          <a:bodyPr wrap="square" lIns="0" anchor="t">
            <a:noAutofit/>
          </a:bodyPr>
          <a:lstStyle>
            <a:lvl1pPr marL="0" indent="0">
              <a:buNone/>
              <a:defRPr lang="es-ES_tradnl" sz="1600" kern="1200" smtClean="0">
                <a:solidFill>
                  <a:schemeClr val="tx2"/>
                </a:solidFill>
                <a:latin typeface="+mn-lt"/>
                <a:ea typeface="ＭＳ Ｐゴシック" pitchFamily="34" charset="-128"/>
                <a:cs typeface="ＭＳ Ｐゴシック" charset="0"/>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Marcador de texto 16">
            <a:extLst>
              <a:ext uri="{FF2B5EF4-FFF2-40B4-BE49-F238E27FC236}">
                <a16:creationId xmlns="" xmlns:a16="http://schemas.microsoft.com/office/drawing/2014/main" id="{8EAAC605-22DA-42A3-8187-FA3194AECC03}"/>
              </a:ext>
            </a:extLst>
          </p:cNvPr>
          <p:cNvSpPr>
            <a:spLocks noGrp="1"/>
          </p:cNvSpPr>
          <p:nvPr>
            <p:ph type="body" sz="quarter" idx="12"/>
          </p:nvPr>
        </p:nvSpPr>
        <p:spPr>
          <a:xfrm>
            <a:off x="1417001" y="4013565"/>
            <a:ext cx="4524298" cy="2254715"/>
          </a:xfrm>
        </p:spPr>
        <p:txBody>
          <a:bodyPr wrap="square" lIns="0">
            <a:noAutofit/>
          </a:bodyPr>
          <a:lstStyle>
            <a:lvl1pPr marL="183018" marR="0" indent="-183018" algn="l" defTabSz="904789" rtl="0" eaLnBrk="1" fontAlgn="auto" latinLnBrk="0" hangingPunct="1">
              <a:lnSpc>
                <a:spcPct val="90000"/>
              </a:lnSpc>
              <a:spcBef>
                <a:spcPts val="1000"/>
              </a:spcBef>
              <a:spcAft>
                <a:spcPts val="0"/>
              </a:spcAft>
              <a:buClr>
                <a:schemeClr val="bg1"/>
              </a:buClr>
              <a:buSzPct val="90000"/>
              <a:buFont typeface="Arial"/>
              <a:buChar char="•"/>
              <a:tabLst/>
              <a:defRPr lang="es-ES_tradnl" sz="1600" kern="1200" dirty="0" smtClean="0">
                <a:solidFill>
                  <a:schemeClr val="bg1"/>
                </a:solidFill>
                <a:latin typeface="+mn-lt"/>
                <a:ea typeface="+mn-ea"/>
                <a:cs typeface="+mn-cs"/>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4402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 color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41980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hoto + orange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8" name="Rectángulo 7">
            <a:extLst>
              <a:ext uri="{FF2B5EF4-FFF2-40B4-BE49-F238E27FC236}">
                <a16:creationId xmlns="" xmlns:a16="http://schemas.microsoft.com/office/drawing/2014/main" id="{24068347-BE73-48FE-AC91-1C0074C9B42B}"/>
              </a:ext>
            </a:extLst>
          </p:cNvPr>
          <p:cNvSpPr/>
          <p:nvPr userDrawn="1"/>
        </p:nvSpPr>
        <p:spPr>
          <a:xfrm>
            <a:off x="1197431" y="3827627"/>
            <a:ext cx="4935084" cy="262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592" tIns="45718" rIns="90592" bIns="45718" rtlCol="0" anchor="ctr"/>
          <a:lstStyle/>
          <a:p>
            <a:pPr algn="ctr" defTabSz="914332"/>
            <a:endParaRPr lang="es-ES_tradnl" sz="1900">
              <a:solidFill>
                <a:prstClr val="white"/>
              </a:solidFill>
            </a:endParaRPr>
          </a:p>
        </p:txBody>
      </p:sp>
      <p:sp>
        <p:nvSpPr>
          <p:cNvPr id="12" name="Marcador de texto 16">
            <a:extLst>
              <a:ext uri="{FF2B5EF4-FFF2-40B4-BE49-F238E27FC236}">
                <a16:creationId xmlns="" xmlns:a16="http://schemas.microsoft.com/office/drawing/2014/main" id="{8E283439-357B-4969-B192-EF8DAB2B4820}"/>
              </a:ext>
            </a:extLst>
          </p:cNvPr>
          <p:cNvSpPr>
            <a:spLocks noGrp="1"/>
          </p:cNvSpPr>
          <p:nvPr>
            <p:ph type="body" sz="quarter" idx="11"/>
          </p:nvPr>
        </p:nvSpPr>
        <p:spPr>
          <a:xfrm>
            <a:off x="1417001" y="1627434"/>
            <a:ext cx="4548370" cy="2021385"/>
          </a:xfrm>
        </p:spPr>
        <p:txBody>
          <a:bodyPr wrap="square" lIns="0" anchor="t">
            <a:noAutofit/>
          </a:bodyPr>
          <a:lstStyle>
            <a:lvl1pPr marL="0" indent="0">
              <a:buNone/>
              <a:defRPr lang="es-ES_tradnl" sz="1600" kern="1200" smtClean="0">
                <a:solidFill>
                  <a:schemeClr val="tx2"/>
                </a:solidFill>
                <a:latin typeface="+mn-lt"/>
                <a:ea typeface="ＭＳ Ｐゴシック" pitchFamily="34" charset="-128"/>
                <a:cs typeface="ＭＳ Ｐゴシック" charset="0"/>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Marcador de texto 16">
            <a:extLst>
              <a:ext uri="{FF2B5EF4-FFF2-40B4-BE49-F238E27FC236}">
                <a16:creationId xmlns="" xmlns:a16="http://schemas.microsoft.com/office/drawing/2014/main" id="{8EAAC605-22DA-42A3-8187-FA3194AECC03}"/>
              </a:ext>
            </a:extLst>
          </p:cNvPr>
          <p:cNvSpPr>
            <a:spLocks noGrp="1"/>
          </p:cNvSpPr>
          <p:nvPr>
            <p:ph type="body" sz="quarter" idx="12"/>
          </p:nvPr>
        </p:nvSpPr>
        <p:spPr>
          <a:xfrm>
            <a:off x="1417001" y="4013565"/>
            <a:ext cx="4524298" cy="2254715"/>
          </a:xfrm>
        </p:spPr>
        <p:txBody>
          <a:bodyPr wrap="square" lIns="0">
            <a:noAutofit/>
          </a:bodyPr>
          <a:lstStyle>
            <a:lvl1pPr marL="183018" marR="0" indent="-183018" algn="l" defTabSz="904789" rtl="0" eaLnBrk="1" fontAlgn="auto" latinLnBrk="0" hangingPunct="1">
              <a:lnSpc>
                <a:spcPct val="90000"/>
              </a:lnSpc>
              <a:spcBef>
                <a:spcPts val="1000"/>
              </a:spcBef>
              <a:spcAft>
                <a:spcPts val="0"/>
              </a:spcAft>
              <a:buClr>
                <a:schemeClr val="bg1"/>
              </a:buClr>
              <a:buSzPct val="90000"/>
              <a:buFont typeface="Arial"/>
              <a:buChar char="•"/>
              <a:tabLst/>
              <a:defRPr lang="es-ES_tradnl" sz="1600" kern="1200" dirty="0" smtClean="0">
                <a:solidFill>
                  <a:schemeClr val="bg1"/>
                </a:solidFill>
                <a:latin typeface="+mn-lt"/>
                <a:ea typeface="+mn-ea"/>
                <a:cs typeface="+mn-cs"/>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9728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86F60-4B25-48A8-8B08-6B5F44B53193}"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3495750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title + orange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9285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hoto + blue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8" name="Rectángulo 7">
            <a:extLst>
              <a:ext uri="{FF2B5EF4-FFF2-40B4-BE49-F238E27FC236}">
                <a16:creationId xmlns="" xmlns:a16="http://schemas.microsoft.com/office/drawing/2014/main" id="{24068347-BE73-48FE-AC91-1C0074C9B42B}"/>
              </a:ext>
            </a:extLst>
          </p:cNvPr>
          <p:cNvSpPr/>
          <p:nvPr userDrawn="1"/>
        </p:nvSpPr>
        <p:spPr>
          <a:xfrm>
            <a:off x="1197431" y="3827627"/>
            <a:ext cx="4935084" cy="262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592" tIns="45718" rIns="90592" bIns="45718" rtlCol="0" anchor="ctr"/>
          <a:lstStyle/>
          <a:p>
            <a:pPr algn="ctr" defTabSz="914332"/>
            <a:endParaRPr lang="es-ES_tradnl" sz="1900">
              <a:solidFill>
                <a:prstClr val="white"/>
              </a:solidFill>
            </a:endParaRPr>
          </a:p>
        </p:txBody>
      </p:sp>
      <p:sp>
        <p:nvSpPr>
          <p:cNvPr id="12" name="Marcador de texto 16">
            <a:extLst>
              <a:ext uri="{FF2B5EF4-FFF2-40B4-BE49-F238E27FC236}">
                <a16:creationId xmlns="" xmlns:a16="http://schemas.microsoft.com/office/drawing/2014/main" id="{8E283439-357B-4969-B192-EF8DAB2B4820}"/>
              </a:ext>
            </a:extLst>
          </p:cNvPr>
          <p:cNvSpPr>
            <a:spLocks noGrp="1"/>
          </p:cNvSpPr>
          <p:nvPr>
            <p:ph type="body" sz="quarter" idx="11"/>
          </p:nvPr>
        </p:nvSpPr>
        <p:spPr>
          <a:xfrm>
            <a:off x="1417001" y="1627434"/>
            <a:ext cx="4548370" cy="2021385"/>
          </a:xfrm>
        </p:spPr>
        <p:txBody>
          <a:bodyPr wrap="square" lIns="0" anchor="t">
            <a:noAutofit/>
          </a:bodyPr>
          <a:lstStyle>
            <a:lvl1pPr marL="0" indent="0">
              <a:buNone/>
              <a:defRPr lang="es-ES_tradnl" sz="1600" kern="1200" smtClean="0">
                <a:solidFill>
                  <a:schemeClr val="tx2"/>
                </a:solidFill>
                <a:latin typeface="+mn-lt"/>
                <a:ea typeface="ＭＳ Ｐゴシック" pitchFamily="34" charset="-128"/>
                <a:cs typeface="ＭＳ Ｐゴシック" charset="0"/>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Marcador de texto 16">
            <a:extLst>
              <a:ext uri="{FF2B5EF4-FFF2-40B4-BE49-F238E27FC236}">
                <a16:creationId xmlns="" xmlns:a16="http://schemas.microsoft.com/office/drawing/2014/main" id="{8EAAC605-22DA-42A3-8187-FA3194AECC03}"/>
              </a:ext>
            </a:extLst>
          </p:cNvPr>
          <p:cNvSpPr>
            <a:spLocks noGrp="1"/>
          </p:cNvSpPr>
          <p:nvPr>
            <p:ph type="body" sz="quarter" idx="12"/>
          </p:nvPr>
        </p:nvSpPr>
        <p:spPr>
          <a:xfrm>
            <a:off x="1417001" y="4013565"/>
            <a:ext cx="4524298" cy="2254715"/>
          </a:xfrm>
        </p:spPr>
        <p:txBody>
          <a:bodyPr wrap="square" lIns="0">
            <a:noAutofit/>
          </a:bodyPr>
          <a:lstStyle>
            <a:lvl1pPr marL="183018" marR="0" indent="-183018" algn="l" defTabSz="904789" rtl="0" eaLnBrk="1" fontAlgn="auto" latinLnBrk="0" hangingPunct="1">
              <a:lnSpc>
                <a:spcPct val="90000"/>
              </a:lnSpc>
              <a:spcBef>
                <a:spcPts val="1000"/>
              </a:spcBef>
              <a:spcAft>
                <a:spcPts val="0"/>
              </a:spcAft>
              <a:buClr>
                <a:schemeClr val="bg1"/>
              </a:buClr>
              <a:buSzPct val="90000"/>
              <a:buFont typeface="Arial"/>
              <a:buChar char="•"/>
              <a:tabLst/>
              <a:defRPr lang="es-ES_tradnl" sz="1600" kern="1200" dirty="0" smtClean="0">
                <a:solidFill>
                  <a:schemeClr val="bg1"/>
                </a:solidFill>
                <a:latin typeface="+mn-lt"/>
                <a:ea typeface="+mn-ea"/>
                <a:cs typeface="+mn-cs"/>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2108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 blue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8781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hoto + green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8" name="Rectángulo 7">
            <a:extLst>
              <a:ext uri="{FF2B5EF4-FFF2-40B4-BE49-F238E27FC236}">
                <a16:creationId xmlns="" xmlns:a16="http://schemas.microsoft.com/office/drawing/2014/main" id="{24068347-BE73-48FE-AC91-1C0074C9B42B}"/>
              </a:ext>
            </a:extLst>
          </p:cNvPr>
          <p:cNvSpPr/>
          <p:nvPr userDrawn="1"/>
        </p:nvSpPr>
        <p:spPr>
          <a:xfrm>
            <a:off x="1197431" y="3827627"/>
            <a:ext cx="4935084" cy="262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592" tIns="45718" rIns="90592" bIns="45718" rtlCol="0" anchor="ctr"/>
          <a:lstStyle/>
          <a:p>
            <a:pPr algn="ctr" defTabSz="914332"/>
            <a:endParaRPr lang="es-ES_tradnl" sz="1900">
              <a:solidFill>
                <a:prstClr val="white"/>
              </a:solidFill>
            </a:endParaRPr>
          </a:p>
        </p:txBody>
      </p:sp>
      <p:sp>
        <p:nvSpPr>
          <p:cNvPr id="12" name="Marcador de texto 16">
            <a:extLst>
              <a:ext uri="{FF2B5EF4-FFF2-40B4-BE49-F238E27FC236}">
                <a16:creationId xmlns="" xmlns:a16="http://schemas.microsoft.com/office/drawing/2014/main" id="{8E283439-357B-4969-B192-EF8DAB2B4820}"/>
              </a:ext>
            </a:extLst>
          </p:cNvPr>
          <p:cNvSpPr>
            <a:spLocks noGrp="1"/>
          </p:cNvSpPr>
          <p:nvPr>
            <p:ph type="body" sz="quarter" idx="11"/>
          </p:nvPr>
        </p:nvSpPr>
        <p:spPr>
          <a:xfrm>
            <a:off x="1417001" y="1627434"/>
            <a:ext cx="4548370" cy="2021385"/>
          </a:xfrm>
        </p:spPr>
        <p:txBody>
          <a:bodyPr wrap="square" lIns="0" anchor="t">
            <a:noAutofit/>
          </a:bodyPr>
          <a:lstStyle>
            <a:lvl1pPr marL="0" indent="0">
              <a:buNone/>
              <a:defRPr lang="es-ES_tradnl" sz="1600" kern="1200" smtClean="0">
                <a:solidFill>
                  <a:schemeClr val="tx2"/>
                </a:solidFill>
                <a:latin typeface="+mn-lt"/>
                <a:ea typeface="ＭＳ Ｐゴシック" pitchFamily="34" charset="-128"/>
                <a:cs typeface="ＭＳ Ｐゴシック" charset="0"/>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Marcador de texto 16">
            <a:extLst>
              <a:ext uri="{FF2B5EF4-FFF2-40B4-BE49-F238E27FC236}">
                <a16:creationId xmlns="" xmlns:a16="http://schemas.microsoft.com/office/drawing/2014/main" id="{8EAAC605-22DA-42A3-8187-FA3194AECC03}"/>
              </a:ext>
            </a:extLst>
          </p:cNvPr>
          <p:cNvSpPr>
            <a:spLocks noGrp="1"/>
          </p:cNvSpPr>
          <p:nvPr>
            <p:ph type="body" sz="quarter" idx="12"/>
          </p:nvPr>
        </p:nvSpPr>
        <p:spPr>
          <a:xfrm>
            <a:off x="1417001" y="4013565"/>
            <a:ext cx="4524298" cy="2254715"/>
          </a:xfrm>
        </p:spPr>
        <p:txBody>
          <a:bodyPr wrap="square" lIns="0">
            <a:noAutofit/>
          </a:bodyPr>
          <a:lstStyle>
            <a:lvl1pPr marL="183018" marR="0" indent="-183018" algn="l" defTabSz="904789" rtl="0" eaLnBrk="1" fontAlgn="auto" latinLnBrk="0" hangingPunct="1">
              <a:lnSpc>
                <a:spcPct val="90000"/>
              </a:lnSpc>
              <a:spcBef>
                <a:spcPts val="1000"/>
              </a:spcBef>
              <a:spcAft>
                <a:spcPts val="0"/>
              </a:spcAft>
              <a:buClr>
                <a:schemeClr val="bg1"/>
              </a:buClr>
              <a:buSzPct val="90000"/>
              <a:buFont typeface="Arial"/>
              <a:buChar char="•"/>
              <a:tabLst/>
              <a:defRPr lang="es-ES_tradnl" sz="1600" kern="1200" dirty="0" smtClean="0">
                <a:solidFill>
                  <a:schemeClr val="bg1"/>
                </a:solidFill>
                <a:latin typeface="+mn-lt"/>
                <a:ea typeface="+mn-ea"/>
                <a:cs typeface="+mn-cs"/>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26392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 green icon">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Rectángulo 26">
            <a:extLst>
              <a:ext uri="{FF2B5EF4-FFF2-40B4-BE49-F238E27FC236}">
                <a16:creationId xmlns="" xmlns:a16="http://schemas.microsoft.com/office/drawing/2014/main" id="{34F75666-4EF2-564F-AA9D-5D482A99A86A}"/>
              </a:ext>
            </a:extLst>
          </p:cNvPr>
          <p:cNvSpPr/>
          <p:nvPr userDrawn="1"/>
        </p:nvSpPr>
        <p:spPr>
          <a:xfrm>
            <a:off x="-1178" y="1627081"/>
            <a:ext cx="1198608" cy="879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75433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roducts + icon - green">
    <p:spTree>
      <p:nvGrpSpPr>
        <p:cNvPr id="1" name=""/>
        <p:cNvGrpSpPr/>
        <p:nvPr/>
      </p:nvGrpSpPr>
      <p:grpSpPr>
        <a:xfrm>
          <a:off x="0" y="0"/>
          <a:ext cx="0" cy="0"/>
          <a:chOff x="0" y="0"/>
          <a:chExt cx="0" cy="0"/>
        </a:xfrm>
      </p:grpSpPr>
      <p:pic>
        <p:nvPicPr>
          <p:cNvPr id="24" name="Imagen 23"/>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5784" y="1229437"/>
            <a:ext cx="12186216" cy="5628563"/>
          </a:xfrm>
          <a:prstGeom prst="rect">
            <a:avLst/>
          </a:prstGeom>
        </p:spPr>
      </p:pic>
      <p:sp>
        <p:nvSpPr>
          <p:cNvPr id="26" name="Rectángulo 25"/>
          <p:cNvSpPr/>
          <p:nvPr userDrawn="1"/>
        </p:nvSpPr>
        <p:spPr>
          <a:xfrm rot="16200000">
            <a:off x="140474" y="2928091"/>
            <a:ext cx="3633195" cy="1031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16" name="Rectángulo 15"/>
          <p:cNvSpPr/>
          <p:nvPr userDrawn="1"/>
        </p:nvSpPr>
        <p:spPr>
          <a:xfrm rot="16200000">
            <a:off x="2420357" y="4069921"/>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9" name="Marcador de texto 16"/>
          <p:cNvSpPr>
            <a:spLocks noGrp="1"/>
          </p:cNvSpPr>
          <p:nvPr>
            <p:ph type="body" sz="quarter" idx="11"/>
          </p:nvPr>
        </p:nvSpPr>
        <p:spPr>
          <a:xfrm>
            <a:off x="1915822" y="4823793"/>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p:cNvSpPr>
            <a:spLocks noGrp="1"/>
          </p:cNvSpPr>
          <p:nvPr>
            <p:ph type="body" sz="quarter" idx="14" hasCustomPrompt="1"/>
          </p:nvPr>
        </p:nvSpPr>
        <p:spPr>
          <a:xfrm>
            <a:off x="2461605" y="1948859"/>
            <a:ext cx="256090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21" name="Marcador de imagen 20"/>
          <p:cNvSpPr>
            <a:spLocks noGrp="1"/>
          </p:cNvSpPr>
          <p:nvPr>
            <p:ph type="pic" sz="quarter" idx="17"/>
          </p:nvPr>
        </p:nvSpPr>
        <p:spPr>
          <a:xfrm>
            <a:off x="1814295" y="2350152"/>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27" name="Rectángulo 26"/>
          <p:cNvSpPr/>
          <p:nvPr userDrawn="1"/>
        </p:nvSpPr>
        <p:spPr>
          <a:xfrm>
            <a:off x="-1178" y="1627081"/>
            <a:ext cx="1198608" cy="879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30" name="Marcador de texto 16"/>
          <p:cNvSpPr>
            <a:spLocks noGrp="1"/>
          </p:cNvSpPr>
          <p:nvPr>
            <p:ph type="body" sz="quarter" idx="20" hasCustomPrompt="1"/>
          </p:nvPr>
        </p:nvSpPr>
        <p:spPr>
          <a:xfrm>
            <a:off x="2461604" y="1638177"/>
            <a:ext cx="2563477"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 name="Título 3">
            <a:extLst>
              <a:ext uri="{FF2B5EF4-FFF2-40B4-BE49-F238E27FC236}">
                <a16:creationId xmlns="" xmlns:a16="http://schemas.microsoft.com/office/drawing/2014/main" id="{1340CCE4-C422-47C3-BBCF-C81B00E478E3}"/>
              </a:ext>
            </a:extLst>
          </p:cNvPr>
          <p:cNvSpPr>
            <a:spLocks noGrp="1"/>
          </p:cNvSpPr>
          <p:nvPr>
            <p:ph type="title"/>
          </p:nvPr>
        </p:nvSpPr>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5" name="Rectángulo 25">
            <a:extLst>
              <a:ext uri="{FF2B5EF4-FFF2-40B4-BE49-F238E27FC236}">
                <a16:creationId xmlns="" xmlns:a16="http://schemas.microsoft.com/office/drawing/2014/main" id="{088A98C4-F5BA-3F47-AEB1-9CA7191CA830}"/>
              </a:ext>
            </a:extLst>
          </p:cNvPr>
          <p:cNvSpPr/>
          <p:nvPr userDrawn="1"/>
        </p:nvSpPr>
        <p:spPr>
          <a:xfrm rot="16200000">
            <a:off x="3724117" y="2928046"/>
            <a:ext cx="3633195" cy="1031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38" name="Rectángulo 15">
            <a:extLst>
              <a:ext uri="{FF2B5EF4-FFF2-40B4-BE49-F238E27FC236}">
                <a16:creationId xmlns="" xmlns:a16="http://schemas.microsoft.com/office/drawing/2014/main" id="{73AED218-7D5D-2D41-971A-5B82348E3484}"/>
              </a:ext>
            </a:extLst>
          </p:cNvPr>
          <p:cNvSpPr/>
          <p:nvPr userDrawn="1"/>
        </p:nvSpPr>
        <p:spPr>
          <a:xfrm rot="16200000">
            <a:off x="6004000"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39" name="Marcador de texto 16">
            <a:extLst>
              <a:ext uri="{FF2B5EF4-FFF2-40B4-BE49-F238E27FC236}">
                <a16:creationId xmlns="" xmlns:a16="http://schemas.microsoft.com/office/drawing/2014/main" id="{B048FA76-5339-804F-A0C6-F3E29E4FC3EC}"/>
              </a:ext>
            </a:extLst>
          </p:cNvPr>
          <p:cNvSpPr>
            <a:spLocks noGrp="1"/>
          </p:cNvSpPr>
          <p:nvPr>
            <p:ph type="body" sz="quarter" idx="21"/>
          </p:nvPr>
        </p:nvSpPr>
        <p:spPr>
          <a:xfrm>
            <a:off x="5499465"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0" name="Marcador de texto 16">
            <a:extLst>
              <a:ext uri="{FF2B5EF4-FFF2-40B4-BE49-F238E27FC236}">
                <a16:creationId xmlns="" xmlns:a16="http://schemas.microsoft.com/office/drawing/2014/main" id="{232B266B-0D7B-5546-87AC-B7C14243306B}"/>
              </a:ext>
            </a:extLst>
          </p:cNvPr>
          <p:cNvSpPr>
            <a:spLocks noGrp="1"/>
          </p:cNvSpPr>
          <p:nvPr>
            <p:ph type="body" sz="quarter" idx="22" hasCustomPrompt="1"/>
          </p:nvPr>
        </p:nvSpPr>
        <p:spPr>
          <a:xfrm>
            <a:off x="6045248" y="1948814"/>
            <a:ext cx="257549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1" name="Marcador de imagen 20">
            <a:extLst>
              <a:ext uri="{FF2B5EF4-FFF2-40B4-BE49-F238E27FC236}">
                <a16:creationId xmlns="" xmlns:a16="http://schemas.microsoft.com/office/drawing/2014/main" id="{BC4BB4DB-A766-E147-9BAE-527292626023}"/>
              </a:ext>
            </a:extLst>
          </p:cNvPr>
          <p:cNvSpPr>
            <a:spLocks noGrp="1"/>
          </p:cNvSpPr>
          <p:nvPr>
            <p:ph type="pic" sz="quarter" idx="23"/>
          </p:nvPr>
        </p:nvSpPr>
        <p:spPr>
          <a:xfrm>
            <a:off x="5397938"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2" name="Marcador de texto 16">
            <a:extLst>
              <a:ext uri="{FF2B5EF4-FFF2-40B4-BE49-F238E27FC236}">
                <a16:creationId xmlns="" xmlns:a16="http://schemas.microsoft.com/office/drawing/2014/main" id="{0A2FC4A9-1C6D-EA40-BAA5-8F8A51BD3576}"/>
              </a:ext>
            </a:extLst>
          </p:cNvPr>
          <p:cNvSpPr>
            <a:spLocks noGrp="1"/>
          </p:cNvSpPr>
          <p:nvPr>
            <p:ph type="body" sz="quarter" idx="24" hasCustomPrompt="1"/>
          </p:nvPr>
        </p:nvSpPr>
        <p:spPr>
          <a:xfrm>
            <a:off x="6045248" y="1638132"/>
            <a:ext cx="2563476"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3" name="Rectángulo 25">
            <a:extLst>
              <a:ext uri="{FF2B5EF4-FFF2-40B4-BE49-F238E27FC236}">
                <a16:creationId xmlns="" xmlns:a16="http://schemas.microsoft.com/office/drawing/2014/main" id="{406D8E2F-9AE9-244F-99CA-B54AFDF39619}"/>
              </a:ext>
            </a:extLst>
          </p:cNvPr>
          <p:cNvSpPr/>
          <p:nvPr userDrawn="1"/>
        </p:nvSpPr>
        <p:spPr>
          <a:xfrm rot="16200000">
            <a:off x="7307759" y="2928046"/>
            <a:ext cx="3633195" cy="1031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44" name="Rectángulo 15">
            <a:extLst>
              <a:ext uri="{FF2B5EF4-FFF2-40B4-BE49-F238E27FC236}">
                <a16:creationId xmlns="" xmlns:a16="http://schemas.microsoft.com/office/drawing/2014/main" id="{D63E1D44-9707-7945-8023-A7849B87256B}"/>
              </a:ext>
            </a:extLst>
          </p:cNvPr>
          <p:cNvSpPr/>
          <p:nvPr userDrawn="1"/>
        </p:nvSpPr>
        <p:spPr>
          <a:xfrm rot="16200000">
            <a:off x="9587642"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45" name="Marcador de texto 16">
            <a:extLst>
              <a:ext uri="{FF2B5EF4-FFF2-40B4-BE49-F238E27FC236}">
                <a16:creationId xmlns="" xmlns:a16="http://schemas.microsoft.com/office/drawing/2014/main" id="{EEF267D0-2B31-2A4F-909A-1968EF7ABB7E}"/>
              </a:ext>
            </a:extLst>
          </p:cNvPr>
          <p:cNvSpPr>
            <a:spLocks noGrp="1"/>
          </p:cNvSpPr>
          <p:nvPr>
            <p:ph type="body" sz="quarter" idx="25"/>
          </p:nvPr>
        </p:nvSpPr>
        <p:spPr>
          <a:xfrm>
            <a:off x="9083107"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6" name="Marcador de texto 16">
            <a:extLst>
              <a:ext uri="{FF2B5EF4-FFF2-40B4-BE49-F238E27FC236}">
                <a16:creationId xmlns="" xmlns:a16="http://schemas.microsoft.com/office/drawing/2014/main" id="{82C29480-DA41-C240-98DF-8BF38638C884}"/>
              </a:ext>
            </a:extLst>
          </p:cNvPr>
          <p:cNvSpPr>
            <a:spLocks noGrp="1"/>
          </p:cNvSpPr>
          <p:nvPr>
            <p:ph type="body" sz="quarter" idx="26" hasCustomPrompt="1"/>
          </p:nvPr>
        </p:nvSpPr>
        <p:spPr>
          <a:xfrm>
            <a:off x="9628890" y="1948814"/>
            <a:ext cx="2563110"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7" name="Marcador de imagen 20">
            <a:extLst>
              <a:ext uri="{FF2B5EF4-FFF2-40B4-BE49-F238E27FC236}">
                <a16:creationId xmlns="" xmlns:a16="http://schemas.microsoft.com/office/drawing/2014/main" id="{AEB33A7B-255B-C44E-9E3F-C75200E66BCC}"/>
              </a:ext>
            </a:extLst>
          </p:cNvPr>
          <p:cNvSpPr>
            <a:spLocks noGrp="1"/>
          </p:cNvSpPr>
          <p:nvPr>
            <p:ph type="pic" sz="quarter" idx="27"/>
          </p:nvPr>
        </p:nvSpPr>
        <p:spPr>
          <a:xfrm>
            <a:off x="8981580"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8" name="Marcador de texto 16">
            <a:extLst>
              <a:ext uri="{FF2B5EF4-FFF2-40B4-BE49-F238E27FC236}">
                <a16:creationId xmlns="" xmlns:a16="http://schemas.microsoft.com/office/drawing/2014/main" id="{07B64BD5-F7C8-544D-BFA9-6F9EB17231AB}"/>
              </a:ext>
            </a:extLst>
          </p:cNvPr>
          <p:cNvSpPr>
            <a:spLocks noGrp="1"/>
          </p:cNvSpPr>
          <p:nvPr>
            <p:ph type="body" sz="quarter" idx="28" hasCustomPrompt="1"/>
          </p:nvPr>
        </p:nvSpPr>
        <p:spPr>
          <a:xfrm>
            <a:off x="9628890" y="1638132"/>
            <a:ext cx="2563110"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Tree>
    <p:extLst>
      <p:ext uri="{BB962C8B-B14F-4D97-AF65-F5344CB8AC3E}">
        <p14:creationId xmlns:p14="http://schemas.microsoft.com/office/powerpoint/2010/main" val="944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ppt_x</p:attrName>
                                        </p:attrNameLst>
                                      </p:cBhvr>
                                      <p:tavLst>
                                        <p:tav tm="0">
                                          <p:val>
                                            <p:strVal val="#ppt_x-#ppt_w*1.125000"/>
                                          </p:val>
                                        </p:tav>
                                        <p:tav tm="100000">
                                          <p:val>
                                            <p:strVal val="#ppt_x"/>
                                          </p:val>
                                        </p:tav>
                                      </p:tavLst>
                                    </p:anim>
                                    <p:animEffect transition="in" filter="wipe(right)">
                                      <p:cBhvr>
                                        <p:cTn id="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roducts + icon - blue">
    <p:spTree>
      <p:nvGrpSpPr>
        <p:cNvPr id="1" name=""/>
        <p:cNvGrpSpPr/>
        <p:nvPr/>
      </p:nvGrpSpPr>
      <p:grpSpPr>
        <a:xfrm>
          <a:off x="0" y="0"/>
          <a:ext cx="0" cy="0"/>
          <a:chOff x="0" y="0"/>
          <a:chExt cx="0" cy="0"/>
        </a:xfrm>
      </p:grpSpPr>
      <p:pic>
        <p:nvPicPr>
          <p:cNvPr id="24" name="Imagen 23"/>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5784" y="1229437"/>
            <a:ext cx="12186216" cy="5628563"/>
          </a:xfrm>
          <a:prstGeom prst="rect">
            <a:avLst/>
          </a:prstGeom>
        </p:spPr>
      </p:pic>
      <p:sp>
        <p:nvSpPr>
          <p:cNvPr id="26" name="Rectángulo 25"/>
          <p:cNvSpPr/>
          <p:nvPr userDrawn="1"/>
        </p:nvSpPr>
        <p:spPr>
          <a:xfrm rot="16200000">
            <a:off x="140474" y="2928091"/>
            <a:ext cx="3633195" cy="1031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16" name="Rectángulo 15"/>
          <p:cNvSpPr/>
          <p:nvPr userDrawn="1"/>
        </p:nvSpPr>
        <p:spPr>
          <a:xfrm rot="16200000">
            <a:off x="2420357" y="4069921"/>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9" name="Marcador de texto 16"/>
          <p:cNvSpPr>
            <a:spLocks noGrp="1"/>
          </p:cNvSpPr>
          <p:nvPr>
            <p:ph type="body" sz="quarter" idx="11"/>
          </p:nvPr>
        </p:nvSpPr>
        <p:spPr>
          <a:xfrm>
            <a:off x="1915822" y="4823793"/>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p:cNvSpPr>
            <a:spLocks noGrp="1"/>
          </p:cNvSpPr>
          <p:nvPr>
            <p:ph type="body" sz="quarter" idx="14" hasCustomPrompt="1"/>
          </p:nvPr>
        </p:nvSpPr>
        <p:spPr>
          <a:xfrm>
            <a:off x="2461605" y="1948859"/>
            <a:ext cx="256090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21" name="Marcador de imagen 20"/>
          <p:cNvSpPr>
            <a:spLocks noGrp="1"/>
          </p:cNvSpPr>
          <p:nvPr>
            <p:ph type="pic" sz="quarter" idx="17"/>
          </p:nvPr>
        </p:nvSpPr>
        <p:spPr>
          <a:xfrm>
            <a:off x="1814295" y="2350152"/>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27" name="Rectángulo 26"/>
          <p:cNvSpPr/>
          <p:nvPr userDrawn="1"/>
        </p:nvSpPr>
        <p:spPr>
          <a:xfrm>
            <a:off x="-1178" y="1627081"/>
            <a:ext cx="1198608" cy="879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30" name="Marcador de texto 16"/>
          <p:cNvSpPr>
            <a:spLocks noGrp="1"/>
          </p:cNvSpPr>
          <p:nvPr>
            <p:ph type="body" sz="quarter" idx="20" hasCustomPrompt="1"/>
          </p:nvPr>
        </p:nvSpPr>
        <p:spPr>
          <a:xfrm>
            <a:off x="2461604" y="1638177"/>
            <a:ext cx="2563477"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 name="Título 3">
            <a:extLst>
              <a:ext uri="{FF2B5EF4-FFF2-40B4-BE49-F238E27FC236}">
                <a16:creationId xmlns="" xmlns:a16="http://schemas.microsoft.com/office/drawing/2014/main" id="{1340CCE4-C422-47C3-BBCF-C81B00E478E3}"/>
              </a:ext>
            </a:extLst>
          </p:cNvPr>
          <p:cNvSpPr>
            <a:spLocks noGrp="1"/>
          </p:cNvSpPr>
          <p:nvPr>
            <p:ph type="title"/>
          </p:nvPr>
        </p:nvSpPr>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
        <p:nvSpPr>
          <p:cNvPr id="35" name="Rectángulo 25">
            <a:extLst>
              <a:ext uri="{FF2B5EF4-FFF2-40B4-BE49-F238E27FC236}">
                <a16:creationId xmlns="" xmlns:a16="http://schemas.microsoft.com/office/drawing/2014/main" id="{088A98C4-F5BA-3F47-AEB1-9CA7191CA830}"/>
              </a:ext>
            </a:extLst>
          </p:cNvPr>
          <p:cNvSpPr/>
          <p:nvPr userDrawn="1"/>
        </p:nvSpPr>
        <p:spPr>
          <a:xfrm rot="16200000">
            <a:off x="3724117" y="2928046"/>
            <a:ext cx="3633195" cy="1031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38" name="Rectángulo 15">
            <a:extLst>
              <a:ext uri="{FF2B5EF4-FFF2-40B4-BE49-F238E27FC236}">
                <a16:creationId xmlns="" xmlns:a16="http://schemas.microsoft.com/office/drawing/2014/main" id="{73AED218-7D5D-2D41-971A-5B82348E3484}"/>
              </a:ext>
            </a:extLst>
          </p:cNvPr>
          <p:cNvSpPr/>
          <p:nvPr userDrawn="1"/>
        </p:nvSpPr>
        <p:spPr>
          <a:xfrm rot="16200000">
            <a:off x="6004000"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39" name="Marcador de texto 16">
            <a:extLst>
              <a:ext uri="{FF2B5EF4-FFF2-40B4-BE49-F238E27FC236}">
                <a16:creationId xmlns="" xmlns:a16="http://schemas.microsoft.com/office/drawing/2014/main" id="{B048FA76-5339-804F-A0C6-F3E29E4FC3EC}"/>
              </a:ext>
            </a:extLst>
          </p:cNvPr>
          <p:cNvSpPr>
            <a:spLocks noGrp="1"/>
          </p:cNvSpPr>
          <p:nvPr>
            <p:ph type="body" sz="quarter" idx="21"/>
          </p:nvPr>
        </p:nvSpPr>
        <p:spPr>
          <a:xfrm>
            <a:off x="5499465"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0" name="Marcador de texto 16">
            <a:extLst>
              <a:ext uri="{FF2B5EF4-FFF2-40B4-BE49-F238E27FC236}">
                <a16:creationId xmlns="" xmlns:a16="http://schemas.microsoft.com/office/drawing/2014/main" id="{232B266B-0D7B-5546-87AC-B7C14243306B}"/>
              </a:ext>
            </a:extLst>
          </p:cNvPr>
          <p:cNvSpPr>
            <a:spLocks noGrp="1"/>
          </p:cNvSpPr>
          <p:nvPr>
            <p:ph type="body" sz="quarter" idx="22" hasCustomPrompt="1"/>
          </p:nvPr>
        </p:nvSpPr>
        <p:spPr>
          <a:xfrm>
            <a:off x="6045248" y="1948814"/>
            <a:ext cx="257549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1" name="Marcador de imagen 20">
            <a:extLst>
              <a:ext uri="{FF2B5EF4-FFF2-40B4-BE49-F238E27FC236}">
                <a16:creationId xmlns="" xmlns:a16="http://schemas.microsoft.com/office/drawing/2014/main" id="{BC4BB4DB-A766-E147-9BAE-527292626023}"/>
              </a:ext>
            </a:extLst>
          </p:cNvPr>
          <p:cNvSpPr>
            <a:spLocks noGrp="1"/>
          </p:cNvSpPr>
          <p:nvPr>
            <p:ph type="pic" sz="quarter" idx="23"/>
          </p:nvPr>
        </p:nvSpPr>
        <p:spPr>
          <a:xfrm>
            <a:off x="5397938"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2" name="Marcador de texto 16">
            <a:extLst>
              <a:ext uri="{FF2B5EF4-FFF2-40B4-BE49-F238E27FC236}">
                <a16:creationId xmlns="" xmlns:a16="http://schemas.microsoft.com/office/drawing/2014/main" id="{0A2FC4A9-1C6D-EA40-BAA5-8F8A51BD3576}"/>
              </a:ext>
            </a:extLst>
          </p:cNvPr>
          <p:cNvSpPr>
            <a:spLocks noGrp="1"/>
          </p:cNvSpPr>
          <p:nvPr>
            <p:ph type="body" sz="quarter" idx="24" hasCustomPrompt="1"/>
          </p:nvPr>
        </p:nvSpPr>
        <p:spPr>
          <a:xfrm>
            <a:off x="6045248" y="1638132"/>
            <a:ext cx="2563476"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3" name="Rectángulo 25">
            <a:extLst>
              <a:ext uri="{FF2B5EF4-FFF2-40B4-BE49-F238E27FC236}">
                <a16:creationId xmlns="" xmlns:a16="http://schemas.microsoft.com/office/drawing/2014/main" id="{406D8E2F-9AE9-244F-99CA-B54AFDF39619}"/>
              </a:ext>
            </a:extLst>
          </p:cNvPr>
          <p:cNvSpPr/>
          <p:nvPr userDrawn="1"/>
        </p:nvSpPr>
        <p:spPr>
          <a:xfrm rot="16200000">
            <a:off x="7307759" y="2928046"/>
            <a:ext cx="3633195" cy="10312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44" name="Rectángulo 15">
            <a:extLst>
              <a:ext uri="{FF2B5EF4-FFF2-40B4-BE49-F238E27FC236}">
                <a16:creationId xmlns="" xmlns:a16="http://schemas.microsoft.com/office/drawing/2014/main" id="{D63E1D44-9707-7945-8023-A7849B87256B}"/>
              </a:ext>
            </a:extLst>
          </p:cNvPr>
          <p:cNvSpPr/>
          <p:nvPr userDrawn="1"/>
        </p:nvSpPr>
        <p:spPr>
          <a:xfrm rot="16200000">
            <a:off x="9587642"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45" name="Marcador de texto 16">
            <a:extLst>
              <a:ext uri="{FF2B5EF4-FFF2-40B4-BE49-F238E27FC236}">
                <a16:creationId xmlns="" xmlns:a16="http://schemas.microsoft.com/office/drawing/2014/main" id="{EEF267D0-2B31-2A4F-909A-1968EF7ABB7E}"/>
              </a:ext>
            </a:extLst>
          </p:cNvPr>
          <p:cNvSpPr>
            <a:spLocks noGrp="1"/>
          </p:cNvSpPr>
          <p:nvPr>
            <p:ph type="body" sz="quarter" idx="25"/>
          </p:nvPr>
        </p:nvSpPr>
        <p:spPr>
          <a:xfrm>
            <a:off x="9083107"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6" name="Marcador de texto 16">
            <a:extLst>
              <a:ext uri="{FF2B5EF4-FFF2-40B4-BE49-F238E27FC236}">
                <a16:creationId xmlns="" xmlns:a16="http://schemas.microsoft.com/office/drawing/2014/main" id="{82C29480-DA41-C240-98DF-8BF38638C884}"/>
              </a:ext>
            </a:extLst>
          </p:cNvPr>
          <p:cNvSpPr>
            <a:spLocks noGrp="1"/>
          </p:cNvSpPr>
          <p:nvPr>
            <p:ph type="body" sz="quarter" idx="26" hasCustomPrompt="1"/>
          </p:nvPr>
        </p:nvSpPr>
        <p:spPr>
          <a:xfrm>
            <a:off x="9628890" y="1948814"/>
            <a:ext cx="2563110"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7" name="Marcador de imagen 20">
            <a:extLst>
              <a:ext uri="{FF2B5EF4-FFF2-40B4-BE49-F238E27FC236}">
                <a16:creationId xmlns="" xmlns:a16="http://schemas.microsoft.com/office/drawing/2014/main" id="{AEB33A7B-255B-C44E-9E3F-C75200E66BCC}"/>
              </a:ext>
            </a:extLst>
          </p:cNvPr>
          <p:cNvSpPr>
            <a:spLocks noGrp="1"/>
          </p:cNvSpPr>
          <p:nvPr>
            <p:ph type="pic" sz="quarter" idx="27"/>
          </p:nvPr>
        </p:nvSpPr>
        <p:spPr>
          <a:xfrm>
            <a:off x="8981580"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8" name="Marcador de texto 16">
            <a:extLst>
              <a:ext uri="{FF2B5EF4-FFF2-40B4-BE49-F238E27FC236}">
                <a16:creationId xmlns="" xmlns:a16="http://schemas.microsoft.com/office/drawing/2014/main" id="{07B64BD5-F7C8-544D-BFA9-6F9EB17231AB}"/>
              </a:ext>
            </a:extLst>
          </p:cNvPr>
          <p:cNvSpPr>
            <a:spLocks noGrp="1"/>
          </p:cNvSpPr>
          <p:nvPr>
            <p:ph type="body" sz="quarter" idx="28" hasCustomPrompt="1"/>
          </p:nvPr>
        </p:nvSpPr>
        <p:spPr>
          <a:xfrm>
            <a:off x="9628890" y="1638132"/>
            <a:ext cx="2563110"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Tree>
    <p:extLst>
      <p:ext uri="{BB962C8B-B14F-4D97-AF65-F5344CB8AC3E}">
        <p14:creationId xmlns:p14="http://schemas.microsoft.com/office/powerpoint/2010/main" val="11547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ppt_x</p:attrName>
                                        </p:attrNameLst>
                                      </p:cBhvr>
                                      <p:tavLst>
                                        <p:tav tm="0">
                                          <p:val>
                                            <p:strVal val="#ppt_x-#ppt_w*1.125000"/>
                                          </p:val>
                                        </p:tav>
                                        <p:tav tm="100000">
                                          <p:val>
                                            <p:strVal val="#ppt_x"/>
                                          </p:val>
                                        </p:tav>
                                      </p:tavLst>
                                    </p:anim>
                                    <p:animEffect transition="in" filter="wipe(right)">
                                      <p:cBhvr>
                                        <p:cTn id="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roducts + icon - orange">
    <p:spTree>
      <p:nvGrpSpPr>
        <p:cNvPr id="1" name=""/>
        <p:cNvGrpSpPr/>
        <p:nvPr/>
      </p:nvGrpSpPr>
      <p:grpSpPr>
        <a:xfrm>
          <a:off x="0" y="0"/>
          <a:ext cx="0" cy="0"/>
          <a:chOff x="0" y="0"/>
          <a:chExt cx="0" cy="0"/>
        </a:xfrm>
      </p:grpSpPr>
      <p:pic>
        <p:nvPicPr>
          <p:cNvPr id="24" name="Imagen 23"/>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5784" y="1229437"/>
            <a:ext cx="12186216" cy="5628563"/>
          </a:xfrm>
          <a:prstGeom prst="rect">
            <a:avLst/>
          </a:prstGeom>
        </p:spPr>
      </p:pic>
      <p:sp>
        <p:nvSpPr>
          <p:cNvPr id="26" name="Rectángulo 25"/>
          <p:cNvSpPr/>
          <p:nvPr userDrawn="1"/>
        </p:nvSpPr>
        <p:spPr>
          <a:xfrm rot="16200000">
            <a:off x="140474" y="2928091"/>
            <a:ext cx="3633195" cy="10312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16" name="Rectángulo 15"/>
          <p:cNvSpPr/>
          <p:nvPr userDrawn="1"/>
        </p:nvSpPr>
        <p:spPr>
          <a:xfrm rot="16200000">
            <a:off x="2420357" y="4069921"/>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9" name="Marcador de texto 16"/>
          <p:cNvSpPr>
            <a:spLocks noGrp="1"/>
          </p:cNvSpPr>
          <p:nvPr>
            <p:ph type="body" sz="quarter" idx="11"/>
          </p:nvPr>
        </p:nvSpPr>
        <p:spPr>
          <a:xfrm>
            <a:off x="1915822" y="4823793"/>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p:cNvSpPr>
            <a:spLocks noGrp="1"/>
          </p:cNvSpPr>
          <p:nvPr>
            <p:ph type="body" sz="quarter" idx="14" hasCustomPrompt="1"/>
          </p:nvPr>
        </p:nvSpPr>
        <p:spPr>
          <a:xfrm>
            <a:off x="2461605" y="1948859"/>
            <a:ext cx="256090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21" name="Marcador de imagen 20"/>
          <p:cNvSpPr>
            <a:spLocks noGrp="1"/>
          </p:cNvSpPr>
          <p:nvPr>
            <p:ph type="pic" sz="quarter" idx="17"/>
          </p:nvPr>
        </p:nvSpPr>
        <p:spPr>
          <a:xfrm>
            <a:off x="1814295" y="2350152"/>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27" name="Rectángulo 26"/>
          <p:cNvSpPr/>
          <p:nvPr userDrawn="1"/>
        </p:nvSpPr>
        <p:spPr>
          <a:xfrm>
            <a:off x="-1178" y="1627081"/>
            <a:ext cx="1198608" cy="8795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30" name="Marcador de texto 16"/>
          <p:cNvSpPr>
            <a:spLocks noGrp="1"/>
          </p:cNvSpPr>
          <p:nvPr>
            <p:ph type="body" sz="quarter" idx="20" hasCustomPrompt="1"/>
          </p:nvPr>
        </p:nvSpPr>
        <p:spPr>
          <a:xfrm>
            <a:off x="2461604" y="1638177"/>
            <a:ext cx="2563477"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 name="Título 3">
            <a:extLst>
              <a:ext uri="{FF2B5EF4-FFF2-40B4-BE49-F238E27FC236}">
                <a16:creationId xmlns="" xmlns:a16="http://schemas.microsoft.com/office/drawing/2014/main" id="{1340CCE4-C422-47C3-BBCF-C81B00E478E3}"/>
              </a:ext>
            </a:extLst>
          </p:cNvPr>
          <p:cNvSpPr>
            <a:spLocks noGrp="1"/>
          </p:cNvSpPr>
          <p:nvPr>
            <p:ph type="title"/>
          </p:nvPr>
        </p:nvSpPr>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5" name="Rectángulo 25">
            <a:extLst>
              <a:ext uri="{FF2B5EF4-FFF2-40B4-BE49-F238E27FC236}">
                <a16:creationId xmlns="" xmlns:a16="http://schemas.microsoft.com/office/drawing/2014/main" id="{088A98C4-F5BA-3F47-AEB1-9CA7191CA830}"/>
              </a:ext>
            </a:extLst>
          </p:cNvPr>
          <p:cNvSpPr/>
          <p:nvPr userDrawn="1"/>
        </p:nvSpPr>
        <p:spPr>
          <a:xfrm rot="16200000">
            <a:off x="3724117" y="2928046"/>
            <a:ext cx="3633195" cy="10312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38" name="Rectángulo 15">
            <a:extLst>
              <a:ext uri="{FF2B5EF4-FFF2-40B4-BE49-F238E27FC236}">
                <a16:creationId xmlns="" xmlns:a16="http://schemas.microsoft.com/office/drawing/2014/main" id="{73AED218-7D5D-2D41-971A-5B82348E3484}"/>
              </a:ext>
            </a:extLst>
          </p:cNvPr>
          <p:cNvSpPr/>
          <p:nvPr userDrawn="1"/>
        </p:nvSpPr>
        <p:spPr>
          <a:xfrm rot="16200000">
            <a:off x="6004000"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39" name="Marcador de texto 16">
            <a:extLst>
              <a:ext uri="{FF2B5EF4-FFF2-40B4-BE49-F238E27FC236}">
                <a16:creationId xmlns="" xmlns:a16="http://schemas.microsoft.com/office/drawing/2014/main" id="{B048FA76-5339-804F-A0C6-F3E29E4FC3EC}"/>
              </a:ext>
            </a:extLst>
          </p:cNvPr>
          <p:cNvSpPr>
            <a:spLocks noGrp="1"/>
          </p:cNvSpPr>
          <p:nvPr>
            <p:ph type="body" sz="quarter" idx="21"/>
          </p:nvPr>
        </p:nvSpPr>
        <p:spPr>
          <a:xfrm>
            <a:off x="5499465"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0" name="Marcador de texto 16">
            <a:extLst>
              <a:ext uri="{FF2B5EF4-FFF2-40B4-BE49-F238E27FC236}">
                <a16:creationId xmlns="" xmlns:a16="http://schemas.microsoft.com/office/drawing/2014/main" id="{232B266B-0D7B-5546-87AC-B7C14243306B}"/>
              </a:ext>
            </a:extLst>
          </p:cNvPr>
          <p:cNvSpPr>
            <a:spLocks noGrp="1"/>
          </p:cNvSpPr>
          <p:nvPr>
            <p:ph type="body" sz="quarter" idx="22" hasCustomPrompt="1"/>
          </p:nvPr>
        </p:nvSpPr>
        <p:spPr>
          <a:xfrm>
            <a:off x="6045248" y="1948814"/>
            <a:ext cx="257549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1" name="Marcador de imagen 20">
            <a:extLst>
              <a:ext uri="{FF2B5EF4-FFF2-40B4-BE49-F238E27FC236}">
                <a16:creationId xmlns="" xmlns:a16="http://schemas.microsoft.com/office/drawing/2014/main" id="{BC4BB4DB-A766-E147-9BAE-527292626023}"/>
              </a:ext>
            </a:extLst>
          </p:cNvPr>
          <p:cNvSpPr>
            <a:spLocks noGrp="1"/>
          </p:cNvSpPr>
          <p:nvPr>
            <p:ph type="pic" sz="quarter" idx="23"/>
          </p:nvPr>
        </p:nvSpPr>
        <p:spPr>
          <a:xfrm>
            <a:off x="5397938"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2" name="Marcador de texto 16">
            <a:extLst>
              <a:ext uri="{FF2B5EF4-FFF2-40B4-BE49-F238E27FC236}">
                <a16:creationId xmlns="" xmlns:a16="http://schemas.microsoft.com/office/drawing/2014/main" id="{0A2FC4A9-1C6D-EA40-BAA5-8F8A51BD3576}"/>
              </a:ext>
            </a:extLst>
          </p:cNvPr>
          <p:cNvSpPr>
            <a:spLocks noGrp="1"/>
          </p:cNvSpPr>
          <p:nvPr>
            <p:ph type="body" sz="quarter" idx="24" hasCustomPrompt="1"/>
          </p:nvPr>
        </p:nvSpPr>
        <p:spPr>
          <a:xfrm>
            <a:off x="6045248" y="1638132"/>
            <a:ext cx="2563476"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3" name="Rectángulo 25">
            <a:extLst>
              <a:ext uri="{FF2B5EF4-FFF2-40B4-BE49-F238E27FC236}">
                <a16:creationId xmlns="" xmlns:a16="http://schemas.microsoft.com/office/drawing/2014/main" id="{406D8E2F-9AE9-244F-99CA-B54AFDF39619}"/>
              </a:ext>
            </a:extLst>
          </p:cNvPr>
          <p:cNvSpPr/>
          <p:nvPr userDrawn="1"/>
        </p:nvSpPr>
        <p:spPr>
          <a:xfrm rot="16200000">
            <a:off x="7307759" y="2928046"/>
            <a:ext cx="3633195" cy="10312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44" name="Rectángulo 15">
            <a:extLst>
              <a:ext uri="{FF2B5EF4-FFF2-40B4-BE49-F238E27FC236}">
                <a16:creationId xmlns="" xmlns:a16="http://schemas.microsoft.com/office/drawing/2014/main" id="{D63E1D44-9707-7945-8023-A7849B87256B}"/>
              </a:ext>
            </a:extLst>
          </p:cNvPr>
          <p:cNvSpPr/>
          <p:nvPr userDrawn="1"/>
        </p:nvSpPr>
        <p:spPr>
          <a:xfrm rot="16200000">
            <a:off x="9587642"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45" name="Marcador de texto 16">
            <a:extLst>
              <a:ext uri="{FF2B5EF4-FFF2-40B4-BE49-F238E27FC236}">
                <a16:creationId xmlns="" xmlns:a16="http://schemas.microsoft.com/office/drawing/2014/main" id="{EEF267D0-2B31-2A4F-909A-1968EF7ABB7E}"/>
              </a:ext>
            </a:extLst>
          </p:cNvPr>
          <p:cNvSpPr>
            <a:spLocks noGrp="1"/>
          </p:cNvSpPr>
          <p:nvPr>
            <p:ph type="body" sz="quarter" idx="25"/>
          </p:nvPr>
        </p:nvSpPr>
        <p:spPr>
          <a:xfrm>
            <a:off x="9083107"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6" name="Marcador de texto 16">
            <a:extLst>
              <a:ext uri="{FF2B5EF4-FFF2-40B4-BE49-F238E27FC236}">
                <a16:creationId xmlns="" xmlns:a16="http://schemas.microsoft.com/office/drawing/2014/main" id="{82C29480-DA41-C240-98DF-8BF38638C884}"/>
              </a:ext>
            </a:extLst>
          </p:cNvPr>
          <p:cNvSpPr>
            <a:spLocks noGrp="1"/>
          </p:cNvSpPr>
          <p:nvPr>
            <p:ph type="body" sz="quarter" idx="26" hasCustomPrompt="1"/>
          </p:nvPr>
        </p:nvSpPr>
        <p:spPr>
          <a:xfrm>
            <a:off x="9628890" y="1948814"/>
            <a:ext cx="2563110"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7" name="Marcador de imagen 20">
            <a:extLst>
              <a:ext uri="{FF2B5EF4-FFF2-40B4-BE49-F238E27FC236}">
                <a16:creationId xmlns="" xmlns:a16="http://schemas.microsoft.com/office/drawing/2014/main" id="{AEB33A7B-255B-C44E-9E3F-C75200E66BCC}"/>
              </a:ext>
            </a:extLst>
          </p:cNvPr>
          <p:cNvSpPr>
            <a:spLocks noGrp="1"/>
          </p:cNvSpPr>
          <p:nvPr>
            <p:ph type="pic" sz="quarter" idx="27"/>
          </p:nvPr>
        </p:nvSpPr>
        <p:spPr>
          <a:xfrm>
            <a:off x="8981580"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8" name="Marcador de texto 16">
            <a:extLst>
              <a:ext uri="{FF2B5EF4-FFF2-40B4-BE49-F238E27FC236}">
                <a16:creationId xmlns="" xmlns:a16="http://schemas.microsoft.com/office/drawing/2014/main" id="{07B64BD5-F7C8-544D-BFA9-6F9EB17231AB}"/>
              </a:ext>
            </a:extLst>
          </p:cNvPr>
          <p:cNvSpPr>
            <a:spLocks noGrp="1"/>
          </p:cNvSpPr>
          <p:nvPr>
            <p:ph type="body" sz="quarter" idx="28" hasCustomPrompt="1"/>
          </p:nvPr>
        </p:nvSpPr>
        <p:spPr>
          <a:xfrm>
            <a:off x="9628890" y="1638132"/>
            <a:ext cx="2563110"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Tree>
    <p:extLst>
      <p:ext uri="{BB962C8B-B14F-4D97-AF65-F5344CB8AC3E}">
        <p14:creationId xmlns:p14="http://schemas.microsoft.com/office/powerpoint/2010/main" val="6114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ppt_x</p:attrName>
                                        </p:attrNameLst>
                                      </p:cBhvr>
                                      <p:tavLst>
                                        <p:tav tm="0">
                                          <p:val>
                                            <p:strVal val="#ppt_x-#ppt_w*1.125000"/>
                                          </p:val>
                                        </p:tav>
                                        <p:tav tm="100000">
                                          <p:val>
                                            <p:strVal val="#ppt_x"/>
                                          </p:val>
                                        </p:tav>
                                      </p:tavLst>
                                    </p:anim>
                                    <p:animEffect transition="in" filter="wipe(right)">
                                      <p:cBhvr>
                                        <p:cTn id="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roducts + icon - orange">
    <p:spTree>
      <p:nvGrpSpPr>
        <p:cNvPr id="1" name=""/>
        <p:cNvGrpSpPr/>
        <p:nvPr/>
      </p:nvGrpSpPr>
      <p:grpSpPr>
        <a:xfrm>
          <a:off x="0" y="0"/>
          <a:ext cx="0" cy="0"/>
          <a:chOff x="0" y="0"/>
          <a:chExt cx="0" cy="0"/>
        </a:xfrm>
      </p:grpSpPr>
      <p:pic>
        <p:nvPicPr>
          <p:cNvPr id="24" name="Imagen 23"/>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5784" y="1229437"/>
            <a:ext cx="12186216" cy="5628563"/>
          </a:xfrm>
          <a:prstGeom prst="rect">
            <a:avLst/>
          </a:prstGeom>
        </p:spPr>
      </p:pic>
      <p:sp>
        <p:nvSpPr>
          <p:cNvPr id="26" name="Rectángulo 25"/>
          <p:cNvSpPr/>
          <p:nvPr userDrawn="1"/>
        </p:nvSpPr>
        <p:spPr>
          <a:xfrm rot="16200000">
            <a:off x="929279" y="2928091"/>
            <a:ext cx="3633195" cy="10312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16" name="Rectángulo 15"/>
          <p:cNvSpPr/>
          <p:nvPr userDrawn="1"/>
        </p:nvSpPr>
        <p:spPr>
          <a:xfrm rot="16200000">
            <a:off x="3209162" y="4069921"/>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9" name="Marcador de texto 16"/>
          <p:cNvSpPr>
            <a:spLocks noGrp="1"/>
          </p:cNvSpPr>
          <p:nvPr>
            <p:ph type="body" sz="quarter" idx="11"/>
          </p:nvPr>
        </p:nvSpPr>
        <p:spPr>
          <a:xfrm>
            <a:off x="2704627" y="4823793"/>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p:cNvSpPr>
            <a:spLocks noGrp="1"/>
          </p:cNvSpPr>
          <p:nvPr>
            <p:ph type="body" sz="quarter" idx="14" hasCustomPrompt="1"/>
          </p:nvPr>
        </p:nvSpPr>
        <p:spPr>
          <a:xfrm>
            <a:off x="3250410" y="1948859"/>
            <a:ext cx="256090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21" name="Marcador de imagen 20"/>
          <p:cNvSpPr>
            <a:spLocks noGrp="1"/>
          </p:cNvSpPr>
          <p:nvPr>
            <p:ph type="pic" sz="quarter" idx="17"/>
          </p:nvPr>
        </p:nvSpPr>
        <p:spPr>
          <a:xfrm>
            <a:off x="2603100" y="2350152"/>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27" name="Rectángulo 26"/>
          <p:cNvSpPr/>
          <p:nvPr userDrawn="1"/>
        </p:nvSpPr>
        <p:spPr>
          <a:xfrm>
            <a:off x="-1178" y="1627081"/>
            <a:ext cx="1198608" cy="8795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30" name="Marcador de texto 16"/>
          <p:cNvSpPr>
            <a:spLocks noGrp="1"/>
          </p:cNvSpPr>
          <p:nvPr>
            <p:ph type="body" sz="quarter" idx="20" hasCustomPrompt="1"/>
          </p:nvPr>
        </p:nvSpPr>
        <p:spPr>
          <a:xfrm>
            <a:off x="3250409" y="1638177"/>
            <a:ext cx="2563477"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 name="Título 3">
            <a:extLst>
              <a:ext uri="{FF2B5EF4-FFF2-40B4-BE49-F238E27FC236}">
                <a16:creationId xmlns="" xmlns:a16="http://schemas.microsoft.com/office/drawing/2014/main" id="{1340CCE4-C422-47C3-BBCF-C81B00E478E3}"/>
              </a:ext>
            </a:extLst>
          </p:cNvPr>
          <p:cNvSpPr>
            <a:spLocks noGrp="1"/>
          </p:cNvSpPr>
          <p:nvPr>
            <p:ph type="title"/>
          </p:nvPr>
        </p:nvSpPr>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5" name="Rectángulo 25">
            <a:extLst>
              <a:ext uri="{FF2B5EF4-FFF2-40B4-BE49-F238E27FC236}">
                <a16:creationId xmlns="" xmlns:a16="http://schemas.microsoft.com/office/drawing/2014/main" id="{088A98C4-F5BA-3F47-AEB1-9CA7191CA830}"/>
              </a:ext>
            </a:extLst>
          </p:cNvPr>
          <p:cNvSpPr/>
          <p:nvPr userDrawn="1"/>
        </p:nvSpPr>
        <p:spPr>
          <a:xfrm rot="16200000">
            <a:off x="5540101" y="2928045"/>
            <a:ext cx="3633195" cy="10312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38" name="Rectángulo 15">
            <a:extLst>
              <a:ext uri="{FF2B5EF4-FFF2-40B4-BE49-F238E27FC236}">
                <a16:creationId xmlns="" xmlns:a16="http://schemas.microsoft.com/office/drawing/2014/main" id="{73AED218-7D5D-2D41-971A-5B82348E3484}"/>
              </a:ext>
            </a:extLst>
          </p:cNvPr>
          <p:cNvSpPr/>
          <p:nvPr userDrawn="1"/>
        </p:nvSpPr>
        <p:spPr>
          <a:xfrm rot="16200000">
            <a:off x="7819984" y="4069875"/>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39" name="Marcador de texto 16">
            <a:extLst>
              <a:ext uri="{FF2B5EF4-FFF2-40B4-BE49-F238E27FC236}">
                <a16:creationId xmlns="" xmlns:a16="http://schemas.microsoft.com/office/drawing/2014/main" id="{B048FA76-5339-804F-A0C6-F3E29E4FC3EC}"/>
              </a:ext>
            </a:extLst>
          </p:cNvPr>
          <p:cNvSpPr>
            <a:spLocks noGrp="1"/>
          </p:cNvSpPr>
          <p:nvPr>
            <p:ph type="body" sz="quarter" idx="21"/>
          </p:nvPr>
        </p:nvSpPr>
        <p:spPr>
          <a:xfrm>
            <a:off x="7315449"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0" name="Marcador de texto 16">
            <a:extLst>
              <a:ext uri="{FF2B5EF4-FFF2-40B4-BE49-F238E27FC236}">
                <a16:creationId xmlns="" xmlns:a16="http://schemas.microsoft.com/office/drawing/2014/main" id="{232B266B-0D7B-5546-87AC-B7C14243306B}"/>
              </a:ext>
            </a:extLst>
          </p:cNvPr>
          <p:cNvSpPr>
            <a:spLocks noGrp="1"/>
          </p:cNvSpPr>
          <p:nvPr>
            <p:ph type="body" sz="quarter" idx="22" hasCustomPrompt="1"/>
          </p:nvPr>
        </p:nvSpPr>
        <p:spPr>
          <a:xfrm>
            <a:off x="7861232" y="1948814"/>
            <a:ext cx="257549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1" name="Marcador de imagen 20">
            <a:extLst>
              <a:ext uri="{FF2B5EF4-FFF2-40B4-BE49-F238E27FC236}">
                <a16:creationId xmlns="" xmlns:a16="http://schemas.microsoft.com/office/drawing/2014/main" id="{BC4BB4DB-A766-E147-9BAE-527292626023}"/>
              </a:ext>
            </a:extLst>
          </p:cNvPr>
          <p:cNvSpPr>
            <a:spLocks noGrp="1"/>
          </p:cNvSpPr>
          <p:nvPr>
            <p:ph type="pic" sz="quarter" idx="23"/>
          </p:nvPr>
        </p:nvSpPr>
        <p:spPr>
          <a:xfrm>
            <a:off x="7213922"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2" name="Marcador de texto 16">
            <a:extLst>
              <a:ext uri="{FF2B5EF4-FFF2-40B4-BE49-F238E27FC236}">
                <a16:creationId xmlns="" xmlns:a16="http://schemas.microsoft.com/office/drawing/2014/main" id="{0A2FC4A9-1C6D-EA40-BAA5-8F8A51BD3576}"/>
              </a:ext>
            </a:extLst>
          </p:cNvPr>
          <p:cNvSpPr>
            <a:spLocks noGrp="1"/>
          </p:cNvSpPr>
          <p:nvPr>
            <p:ph type="body" sz="quarter" idx="24" hasCustomPrompt="1"/>
          </p:nvPr>
        </p:nvSpPr>
        <p:spPr>
          <a:xfrm>
            <a:off x="7861232" y="1638132"/>
            <a:ext cx="2563476"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Tree>
    <p:extLst>
      <p:ext uri="{BB962C8B-B14F-4D97-AF65-F5344CB8AC3E}">
        <p14:creationId xmlns:p14="http://schemas.microsoft.com/office/powerpoint/2010/main" val="22508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ppt_x</p:attrName>
                                        </p:attrNameLst>
                                      </p:cBhvr>
                                      <p:tavLst>
                                        <p:tav tm="0">
                                          <p:val>
                                            <p:strVal val="#ppt_x-#ppt_w*1.125000"/>
                                          </p:val>
                                        </p:tav>
                                        <p:tav tm="100000">
                                          <p:val>
                                            <p:strVal val="#ppt_x"/>
                                          </p:val>
                                        </p:tav>
                                      </p:tavLst>
                                    </p:anim>
                                    <p:animEffect transition="in" filter="wipe(right)">
                                      <p:cBhvr>
                                        <p:cTn id="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roducts + icon - red">
    <p:spTree>
      <p:nvGrpSpPr>
        <p:cNvPr id="1" name=""/>
        <p:cNvGrpSpPr/>
        <p:nvPr/>
      </p:nvGrpSpPr>
      <p:grpSpPr>
        <a:xfrm>
          <a:off x="0" y="0"/>
          <a:ext cx="0" cy="0"/>
          <a:chOff x="0" y="0"/>
          <a:chExt cx="0" cy="0"/>
        </a:xfrm>
      </p:grpSpPr>
      <p:pic>
        <p:nvPicPr>
          <p:cNvPr id="24" name="Imagen 23"/>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5784" y="1229437"/>
            <a:ext cx="12186216" cy="5628563"/>
          </a:xfrm>
          <a:prstGeom prst="rect">
            <a:avLst/>
          </a:prstGeom>
        </p:spPr>
      </p:pic>
      <p:sp>
        <p:nvSpPr>
          <p:cNvPr id="26" name="Rectángulo 25"/>
          <p:cNvSpPr/>
          <p:nvPr userDrawn="1"/>
        </p:nvSpPr>
        <p:spPr>
          <a:xfrm rot="16200000">
            <a:off x="140474" y="2928091"/>
            <a:ext cx="3633195" cy="1031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16" name="Rectángulo 15"/>
          <p:cNvSpPr/>
          <p:nvPr userDrawn="1"/>
        </p:nvSpPr>
        <p:spPr>
          <a:xfrm rot="16200000">
            <a:off x="2420357" y="4069921"/>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9" name="Marcador de texto 16"/>
          <p:cNvSpPr>
            <a:spLocks noGrp="1"/>
          </p:cNvSpPr>
          <p:nvPr>
            <p:ph type="body" sz="quarter" idx="11"/>
          </p:nvPr>
        </p:nvSpPr>
        <p:spPr>
          <a:xfrm>
            <a:off x="1915822" y="4823793"/>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Marcador de texto 16"/>
          <p:cNvSpPr>
            <a:spLocks noGrp="1"/>
          </p:cNvSpPr>
          <p:nvPr>
            <p:ph type="body" sz="quarter" idx="14" hasCustomPrompt="1"/>
          </p:nvPr>
        </p:nvSpPr>
        <p:spPr>
          <a:xfrm>
            <a:off x="2461605" y="1948859"/>
            <a:ext cx="256090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21" name="Marcador de imagen 20"/>
          <p:cNvSpPr>
            <a:spLocks noGrp="1"/>
          </p:cNvSpPr>
          <p:nvPr>
            <p:ph type="pic" sz="quarter" idx="17"/>
          </p:nvPr>
        </p:nvSpPr>
        <p:spPr>
          <a:xfrm>
            <a:off x="1814295" y="2350152"/>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27" name="Rectángulo 26"/>
          <p:cNvSpPr/>
          <p:nvPr userDrawn="1"/>
        </p:nvSpPr>
        <p:spPr>
          <a:xfrm>
            <a:off x="-1178" y="1627081"/>
            <a:ext cx="1198608" cy="879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a:solidFill>
                <a:prstClr val="white"/>
              </a:solidFill>
            </a:endParaRPr>
          </a:p>
        </p:txBody>
      </p:sp>
      <p:sp>
        <p:nvSpPr>
          <p:cNvPr id="30" name="Marcador de texto 16"/>
          <p:cNvSpPr>
            <a:spLocks noGrp="1"/>
          </p:cNvSpPr>
          <p:nvPr>
            <p:ph type="body" sz="quarter" idx="20" hasCustomPrompt="1"/>
          </p:nvPr>
        </p:nvSpPr>
        <p:spPr>
          <a:xfrm>
            <a:off x="2461604" y="1638177"/>
            <a:ext cx="2563477"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 name="Título 3">
            <a:extLst>
              <a:ext uri="{FF2B5EF4-FFF2-40B4-BE49-F238E27FC236}">
                <a16:creationId xmlns="" xmlns:a16="http://schemas.microsoft.com/office/drawing/2014/main" id="{1340CCE4-C422-47C3-BBCF-C81B00E478E3}"/>
              </a:ext>
            </a:extLst>
          </p:cNvPr>
          <p:cNvSpPr>
            <a:spLocks noGrp="1"/>
          </p:cNvSpPr>
          <p:nvPr>
            <p:ph type="title"/>
          </p:nvPr>
        </p:nvSpPr>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5" name="Rectángulo 25">
            <a:extLst>
              <a:ext uri="{FF2B5EF4-FFF2-40B4-BE49-F238E27FC236}">
                <a16:creationId xmlns="" xmlns:a16="http://schemas.microsoft.com/office/drawing/2014/main" id="{088A98C4-F5BA-3F47-AEB1-9CA7191CA830}"/>
              </a:ext>
            </a:extLst>
          </p:cNvPr>
          <p:cNvSpPr/>
          <p:nvPr userDrawn="1"/>
        </p:nvSpPr>
        <p:spPr>
          <a:xfrm rot="16200000">
            <a:off x="3724117" y="2928046"/>
            <a:ext cx="3633195" cy="1031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38" name="Rectángulo 15">
            <a:extLst>
              <a:ext uri="{FF2B5EF4-FFF2-40B4-BE49-F238E27FC236}">
                <a16:creationId xmlns="" xmlns:a16="http://schemas.microsoft.com/office/drawing/2014/main" id="{73AED218-7D5D-2D41-971A-5B82348E3484}"/>
              </a:ext>
            </a:extLst>
          </p:cNvPr>
          <p:cNvSpPr/>
          <p:nvPr userDrawn="1"/>
        </p:nvSpPr>
        <p:spPr>
          <a:xfrm rot="16200000">
            <a:off x="6004000"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39" name="Marcador de texto 16">
            <a:extLst>
              <a:ext uri="{FF2B5EF4-FFF2-40B4-BE49-F238E27FC236}">
                <a16:creationId xmlns="" xmlns:a16="http://schemas.microsoft.com/office/drawing/2014/main" id="{B048FA76-5339-804F-A0C6-F3E29E4FC3EC}"/>
              </a:ext>
            </a:extLst>
          </p:cNvPr>
          <p:cNvSpPr>
            <a:spLocks noGrp="1"/>
          </p:cNvSpPr>
          <p:nvPr>
            <p:ph type="body" sz="quarter" idx="21"/>
          </p:nvPr>
        </p:nvSpPr>
        <p:spPr>
          <a:xfrm>
            <a:off x="5499465"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0" name="Marcador de texto 16">
            <a:extLst>
              <a:ext uri="{FF2B5EF4-FFF2-40B4-BE49-F238E27FC236}">
                <a16:creationId xmlns="" xmlns:a16="http://schemas.microsoft.com/office/drawing/2014/main" id="{232B266B-0D7B-5546-87AC-B7C14243306B}"/>
              </a:ext>
            </a:extLst>
          </p:cNvPr>
          <p:cNvSpPr>
            <a:spLocks noGrp="1"/>
          </p:cNvSpPr>
          <p:nvPr>
            <p:ph type="body" sz="quarter" idx="22" hasCustomPrompt="1"/>
          </p:nvPr>
        </p:nvSpPr>
        <p:spPr>
          <a:xfrm>
            <a:off x="6045248" y="1948814"/>
            <a:ext cx="2575493"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1" name="Marcador de imagen 20">
            <a:extLst>
              <a:ext uri="{FF2B5EF4-FFF2-40B4-BE49-F238E27FC236}">
                <a16:creationId xmlns="" xmlns:a16="http://schemas.microsoft.com/office/drawing/2014/main" id="{BC4BB4DB-A766-E147-9BAE-527292626023}"/>
              </a:ext>
            </a:extLst>
          </p:cNvPr>
          <p:cNvSpPr>
            <a:spLocks noGrp="1"/>
          </p:cNvSpPr>
          <p:nvPr>
            <p:ph type="pic" sz="quarter" idx="23"/>
          </p:nvPr>
        </p:nvSpPr>
        <p:spPr>
          <a:xfrm>
            <a:off x="5397938"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2" name="Marcador de texto 16">
            <a:extLst>
              <a:ext uri="{FF2B5EF4-FFF2-40B4-BE49-F238E27FC236}">
                <a16:creationId xmlns="" xmlns:a16="http://schemas.microsoft.com/office/drawing/2014/main" id="{0A2FC4A9-1C6D-EA40-BAA5-8F8A51BD3576}"/>
              </a:ext>
            </a:extLst>
          </p:cNvPr>
          <p:cNvSpPr>
            <a:spLocks noGrp="1"/>
          </p:cNvSpPr>
          <p:nvPr>
            <p:ph type="body" sz="quarter" idx="24" hasCustomPrompt="1"/>
          </p:nvPr>
        </p:nvSpPr>
        <p:spPr>
          <a:xfrm>
            <a:off x="6045248" y="1638132"/>
            <a:ext cx="2563476"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
        <p:nvSpPr>
          <p:cNvPr id="43" name="Rectángulo 25">
            <a:extLst>
              <a:ext uri="{FF2B5EF4-FFF2-40B4-BE49-F238E27FC236}">
                <a16:creationId xmlns="" xmlns:a16="http://schemas.microsoft.com/office/drawing/2014/main" id="{406D8E2F-9AE9-244F-99CA-B54AFDF39619}"/>
              </a:ext>
            </a:extLst>
          </p:cNvPr>
          <p:cNvSpPr/>
          <p:nvPr userDrawn="1"/>
        </p:nvSpPr>
        <p:spPr>
          <a:xfrm rot="16200000">
            <a:off x="7307759" y="2928046"/>
            <a:ext cx="3633195" cy="1031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718" rIns="91142" bIns="45718" rtlCol="0" anchor="ctr"/>
          <a:lstStyle/>
          <a:p>
            <a:pPr algn="ctr" defTabSz="911045"/>
            <a:endParaRPr lang="es-ES_tradnl" sz="1900">
              <a:solidFill>
                <a:prstClr val="white"/>
              </a:solidFill>
            </a:endParaRPr>
          </a:p>
        </p:txBody>
      </p:sp>
      <p:sp>
        <p:nvSpPr>
          <p:cNvPr id="44" name="Rectángulo 15">
            <a:extLst>
              <a:ext uri="{FF2B5EF4-FFF2-40B4-BE49-F238E27FC236}">
                <a16:creationId xmlns="" xmlns:a16="http://schemas.microsoft.com/office/drawing/2014/main" id="{D63E1D44-9707-7945-8023-A7849B87256B}"/>
              </a:ext>
            </a:extLst>
          </p:cNvPr>
          <p:cNvSpPr/>
          <p:nvPr userDrawn="1"/>
        </p:nvSpPr>
        <p:spPr>
          <a:xfrm rot="16200000">
            <a:off x="9587642" y="4069876"/>
            <a:ext cx="1672967" cy="288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44" tIns="45718" rIns="91144" bIns="45718" rtlCol="0" anchor="ctr"/>
          <a:lstStyle/>
          <a:p>
            <a:pPr algn="ctr" defTabSz="911045"/>
            <a:endParaRPr lang="es-ES_tradnl" sz="1900" dirty="0">
              <a:solidFill>
                <a:prstClr val="white"/>
              </a:solidFill>
            </a:endParaRPr>
          </a:p>
        </p:txBody>
      </p:sp>
      <p:sp>
        <p:nvSpPr>
          <p:cNvPr id="45" name="Marcador de texto 16">
            <a:extLst>
              <a:ext uri="{FF2B5EF4-FFF2-40B4-BE49-F238E27FC236}">
                <a16:creationId xmlns="" xmlns:a16="http://schemas.microsoft.com/office/drawing/2014/main" id="{EEF267D0-2B31-2A4F-909A-1968EF7ABB7E}"/>
              </a:ext>
            </a:extLst>
          </p:cNvPr>
          <p:cNvSpPr>
            <a:spLocks noGrp="1"/>
          </p:cNvSpPr>
          <p:nvPr>
            <p:ph type="body" sz="quarter" idx="25"/>
          </p:nvPr>
        </p:nvSpPr>
        <p:spPr>
          <a:xfrm>
            <a:off x="9083107" y="4823748"/>
            <a:ext cx="2665051" cy="1378224"/>
          </a:xfrm>
        </p:spPr>
        <p:txBody>
          <a:bodyPr>
            <a:noAutofit/>
          </a:bodyPr>
          <a:lstStyle>
            <a:lvl1pPr marL="0" indent="0" algn="ctr">
              <a:buNone/>
              <a:defRPr lang="es-ES_tradnl" sz="1600" kern="1200" smtClean="0">
                <a:solidFill>
                  <a:schemeClr val="bg1"/>
                </a:solidFill>
                <a:latin typeface="+mn-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6" name="Marcador de texto 16">
            <a:extLst>
              <a:ext uri="{FF2B5EF4-FFF2-40B4-BE49-F238E27FC236}">
                <a16:creationId xmlns="" xmlns:a16="http://schemas.microsoft.com/office/drawing/2014/main" id="{82C29480-DA41-C240-98DF-8BF38638C884}"/>
              </a:ext>
            </a:extLst>
          </p:cNvPr>
          <p:cNvSpPr>
            <a:spLocks noGrp="1"/>
          </p:cNvSpPr>
          <p:nvPr>
            <p:ph type="body" sz="quarter" idx="26" hasCustomPrompt="1"/>
          </p:nvPr>
        </p:nvSpPr>
        <p:spPr>
          <a:xfrm>
            <a:off x="9628890" y="1948814"/>
            <a:ext cx="2563110" cy="255576"/>
          </a:xfrm>
        </p:spPr>
        <p:txBody>
          <a:bodyPr anchor="t">
            <a:noAutofit/>
          </a:bodyPr>
          <a:lstStyle>
            <a:lvl1pPr marL="0" indent="0" algn="l">
              <a:buNone/>
              <a:defRPr lang="es-ES_tradnl" sz="1900" kern="1200" baseline="0" smtClean="0">
                <a:solidFill>
                  <a:schemeClr val="tx2"/>
                </a:solidFill>
                <a:latin typeface="+mj-lt"/>
                <a:ea typeface="ＭＳ Ｐゴシック" pitchFamily="34" charset="-128"/>
                <a:cs typeface="ＭＳ Ｐゴシック" charset="0"/>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a:t>
            </a:r>
            <a:r>
              <a:rPr lang="es-ES_tradnl" dirty="0" err="1"/>
              <a:t>here</a:t>
            </a:r>
            <a:endParaRPr lang="es-ES_tradnl" dirty="0"/>
          </a:p>
        </p:txBody>
      </p:sp>
      <p:sp>
        <p:nvSpPr>
          <p:cNvPr id="47" name="Marcador de imagen 20">
            <a:extLst>
              <a:ext uri="{FF2B5EF4-FFF2-40B4-BE49-F238E27FC236}">
                <a16:creationId xmlns="" xmlns:a16="http://schemas.microsoft.com/office/drawing/2014/main" id="{AEB33A7B-255B-C44E-9E3F-C75200E66BCC}"/>
              </a:ext>
            </a:extLst>
          </p:cNvPr>
          <p:cNvSpPr>
            <a:spLocks noGrp="1"/>
          </p:cNvSpPr>
          <p:nvPr>
            <p:ph type="pic" sz="quarter" idx="27"/>
          </p:nvPr>
        </p:nvSpPr>
        <p:spPr>
          <a:xfrm>
            <a:off x="8981580" y="2350107"/>
            <a:ext cx="2885091" cy="2325830"/>
          </a:xfrm>
          <a:solidFill>
            <a:schemeClr val="bg1"/>
          </a:solidFill>
          <a:ln>
            <a:noFill/>
          </a:ln>
        </p:spPr>
        <p:txBody>
          <a:bodyPr anchor="ctr">
            <a:normAutofit/>
          </a:bodyPr>
          <a:lstStyle>
            <a:lvl1pPr marL="0" indent="0" algn="ctr">
              <a:buNone/>
              <a:defRPr sz="2000"/>
            </a:lvl1pPr>
          </a:lstStyle>
          <a:p>
            <a:endParaRPr lang="es-ES_tradnl" dirty="0"/>
          </a:p>
        </p:txBody>
      </p:sp>
      <p:sp>
        <p:nvSpPr>
          <p:cNvPr id="48" name="Marcador de texto 16">
            <a:extLst>
              <a:ext uri="{FF2B5EF4-FFF2-40B4-BE49-F238E27FC236}">
                <a16:creationId xmlns="" xmlns:a16="http://schemas.microsoft.com/office/drawing/2014/main" id="{07B64BD5-F7C8-544D-BFA9-6F9EB17231AB}"/>
              </a:ext>
            </a:extLst>
          </p:cNvPr>
          <p:cNvSpPr>
            <a:spLocks noGrp="1"/>
          </p:cNvSpPr>
          <p:nvPr>
            <p:ph type="body" sz="quarter" idx="28" hasCustomPrompt="1"/>
          </p:nvPr>
        </p:nvSpPr>
        <p:spPr>
          <a:xfrm>
            <a:off x="9628890" y="1638132"/>
            <a:ext cx="2563110" cy="368716"/>
          </a:xfrm>
        </p:spPr>
        <p:txBody>
          <a:bodyPr anchor="b">
            <a:noAutofit/>
          </a:bodyPr>
          <a:lstStyle>
            <a:lvl1pPr marL="0" indent="0" algn="l" defTabSz="911045" rtl="0" eaLnBrk="1" latinLnBrk="0" hangingPunct="1">
              <a:buNone/>
              <a:defRPr lang="es-ES_tradnl" sz="1600" b="1" kern="1200" dirty="0" smtClean="0">
                <a:solidFill>
                  <a:schemeClr val="accent1"/>
                </a:solidFill>
                <a:latin typeface="+mn-lt"/>
                <a:ea typeface="+mn-ea"/>
                <a:cs typeface="+mn-cs"/>
              </a:defRPr>
            </a:lvl1pPr>
            <a:lvl2pPr marL="455427"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1104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6656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22090"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TEXT HERE</a:t>
            </a:r>
          </a:p>
        </p:txBody>
      </p:sp>
    </p:spTree>
    <p:extLst>
      <p:ext uri="{BB962C8B-B14F-4D97-AF65-F5344CB8AC3E}">
        <p14:creationId xmlns:p14="http://schemas.microsoft.com/office/powerpoint/2010/main" val="6441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ppt_x</p:attrName>
                                        </p:attrNameLst>
                                      </p:cBhvr>
                                      <p:tavLst>
                                        <p:tav tm="0">
                                          <p:val>
                                            <p:strVal val="#ppt_x-#ppt_w*1.125000"/>
                                          </p:val>
                                        </p:tav>
                                        <p:tav tm="100000">
                                          <p:val>
                                            <p:strVal val="#ppt_x"/>
                                          </p:val>
                                        </p:tav>
                                      </p:tavLst>
                                    </p:anim>
                                    <p:animEffect transition="in" filter="wipe(right)">
                                      <p:cBhvr>
                                        <p:cTn id="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486F60-4B25-48A8-8B08-6B5F44B53193}"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47924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ASKI products">
    <p:spTree>
      <p:nvGrpSpPr>
        <p:cNvPr id="1" name=""/>
        <p:cNvGrpSpPr/>
        <p:nvPr/>
      </p:nvGrpSpPr>
      <p:grpSpPr>
        <a:xfrm>
          <a:off x="0" y="0"/>
          <a:ext cx="0" cy="0"/>
          <a:chOff x="0" y="0"/>
          <a:chExt cx="0" cy="0"/>
        </a:xfrm>
      </p:grpSpPr>
      <p:sp>
        <p:nvSpPr>
          <p:cNvPr id="32" name="Picture Placeholder 29"/>
          <p:cNvSpPr>
            <a:spLocks noGrp="1"/>
          </p:cNvSpPr>
          <p:nvPr>
            <p:ph type="pic" sz="quarter" idx="12"/>
          </p:nvPr>
        </p:nvSpPr>
        <p:spPr>
          <a:xfrm>
            <a:off x="4905623" y="1421655"/>
            <a:ext cx="2413487" cy="4161588"/>
          </a:xfrm>
        </p:spPr>
        <p:txBody>
          <a:bodyPr/>
          <a:lstStyle/>
          <a:p>
            <a:endParaRPr lang="en-US"/>
          </a:p>
        </p:txBody>
      </p:sp>
      <p:sp>
        <p:nvSpPr>
          <p:cNvPr id="31" name="Picture Placeholder 29"/>
          <p:cNvSpPr>
            <a:spLocks noGrp="1"/>
          </p:cNvSpPr>
          <p:nvPr>
            <p:ph type="pic" sz="quarter" idx="11"/>
          </p:nvPr>
        </p:nvSpPr>
        <p:spPr>
          <a:xfrm>
            <a:off x="2470366" y="1421655"/>
            <a:ext cx="2440255" cy="4161588"/>
          </a:xfrm>
        </p:spPr>
        <p:txBody>
          <a:bodyPr/>
          <a:lstStyle/>
          <a:p>
            <a:endParaRPr lang="en-US"/>
          </a:p>
        </p:txBody>
      </p:sp>
      <p:sp>
        <p:nvSpPr>
          <p:cNvPr id="30" name="Picture Placeholder 29"/>
          <p:cNvSpPr>
            <a:spLocks noGrp="1"/>
          </p:cNvSpPr>
          <p:nvPr>
            <p:ph type="pic" sz="quarter" idx="10"/>
          </p:nvPr>
        </p:nvSpPr>
        <p:spPr>
          <a:xfrm>
            <a:off x="3" y="1421655"/>
            <a:ext cx="2470151" cy="4161588"/>
          </a:xfrm>
        </p:spPr>
        <p:txBody>
          <a:bodyPr/>
          <a:lstStyle/>
          <a:p>
            <a:endParaRPr lang="en-US"/>
          </a:p>
        </p:txBody>
      </p:sp>
      <p:sp>
        <p:nvSpPr>
          <p:cNvPr id="3" name="Rectangle 21"/>
          <p:cNvSpPr/>
          <p:nvPr userDrawn="1"/>
        </p:nvSpPr>
        <p:spPr>
          <a:xfrm>
            <a:off x="7322932" y="1421653"/>
            <a:ext cx="4869069" cy="5436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4" name="Rectángulo 6"/>
          <p:cNvSpPr/>
          <p:nvPr userDrawn="1"/>
        </p:nvSpPr>
        <p:spPr>
          <a:xfrm>
            <a:off x="2" y="5583245"/>
            <a:ext cx="7322930" cy="1287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cxnSp>
        <p:nvCxnSpPr>
          <p:cNvPr id="9" name="Conector recto 15"/>
          <p:cNvCxnSpPr>
            <a:cxnSpLocks/>
          </p:cNvCxnSpPr>
          <p:nvPr userDrawn="1"/>
        </p:nvCxnSpPr>
        <p:spPr>
          <a:xfrm>
            <a:off x="2470363" y="1412875"/>
            <a:ext cx="0" cy="54576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44">
            <a:hlinkClick r:id="" action="ppaction://noaction"/>
          </p:cNvPr>
          <p:cNvSpPr/>
          <p:nvPr userDrawn="1"/>
        </p:nvSpPr>
        <p:spPr>
          <a:xfrm>
            <a:off x="9839300" y="42924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6" name="Rectángulo 45">
            <a:hlinkClick r:id="" action="ppaction://noaction"/>
          </p:cNvPr>
          <p:cNvSpPr/>
          <p:nvPr userDrawn="1"/>
        </p:nvSpPr>
        <p:spPr>
          <a:xfrm>
            <a:off x="7799969" y="42924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7" name="Rectángulo 46">
            <a:hlinkClick r:id="" action="ppaction://noaction"/>
          </p:cNvPr>
          <p:cNvSpPr/>
          <p:nvPr userDrawn="1"/>
        </p:nvSpPr>
        <p:spPr>
          <a:xfrm>
            <a:off x="7799969" y="2285405"/>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9" name="Rectángulo 48">
            <a:hlinkClick r:id="" action="ppaction://noaction"/>
          </p:cNvPr>
          <p:cNvSpPr/>
          <p:nvPr userDrawn="1"/>
        </p:nvSpPr>
        <p:spPr>
          <a:xfrm>
            <a:off x="9839300" y="22946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cxnSp>
        <p:nvCxnSpPr>
          <p:cNvPr id="28" name="Conector recto 30"/>
          <p:cNvCxnSpPr>
            <a:cxnSpLocks/>
          </p:cNvCxnSpPr>
          <p:nvPr userDrawn="1"/>
        </p:nvCxnSpPr>
        <p:spPr>
          <a:xfrm>
            <a:off x="4910831" y="1412875"/>
            <a:ext cx="0" cy="56304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33"/>
          <p:cNvSpPr>
            <a:spLocks noGrp="1"/>
          </p:cNvSpPr>
          <p:nvPr>
            <p:ph type="body" sz="quarter" idx="13"/>
          </p:nvPr>
        </p:nvSpPr>
        <p:spPr>
          <a:xfrm>
            <a:off x="7799970" y="1820866"/>
            <a:ext cx="3914988" cy="373743"/>
          </a:xfrm>
        </p:spPr>
        <p:txBody>
          <a:bodyPr/>
          <a:lstStyle>
            <a:lvl1pPr marL="0" indent="0" algn="ctr">
              <a:buNone/>
              <a:defRPr lang="en-US" sz="2000" b="1" kern="1200" dirty="0" smtClean="0">
                <a:solidFill>
                  <a:schemeClr val="bg1"/>
                </a:solidFill>
                <a:latin typeface="+mn-lt"/>
                <a:ea typeface="ヒラギノ角ゴ Pro W3"/>
                <a:cs typeface="Arial" panose="020B0604020202020204" pitchFamily="34" charset="0"/>
              </a:defRPr>
            </a:lvl1pPr>
            <a:lvl2pPr marL="457167" indent="0">
              <a:buNone/>
              <a:defRPr lang="en-US" sz="2000" b="1" kern="1200" dirty="0" smtClean="0">
                <a:solidFill>
                  <a:schemeClr val="bg1"/>
                </a:solidFill>
                <a:latin typeface="+mn-lt"/>
                <a:ea typeface="ヒラギノ角ゴ Pro W3"/>
                <a:cs typeface="Arial" panose="020B0604020202020204" pitchFamily="34" charset="0"/>
              </a:defRPr>
            </a:lvl2pPr>
            <a:lvl3pPr marL="914332" indent="0">
              <a:buNone/>
              <a:defRPr lang="en-US" sz="2000" b="1" kern="1200" dirty="0" smtClean="0">
                <a:solidFill>
                  <a:schemeClr val="bg1"/>
                </a:solidFill>
                <a:latin typeface="+mn-lt"/>
                <a:ea typeface="ヒラギノ角ゴ Pro W3"/>
                <a:cs typeface="Arial" panose="020B0604020202020204" pitchFamily="34" charset="0"/>
              </a:defRPr>
            </a:lvl3pPr>
          </a:lstStyle>
          <a:p>
            <a:pPr lvl="0"/>
            <a:r>
              <a:rPr lang="en-US" dirty="0"/>
              <a:t>Click to edit Master </a:t>
            </a:r>
            <a:r>
              <a:rPr lang="en-US"/>
              <a:t>text styles</a:t>
            </a:r>
            <a:endParaRPr lang="en-US" dirty="0"/>
          </a:p>
        </p:txBody>
      </p:sp>
      <p:sp>
        <p:nvSpPr>
          <p:cNvPr id="37" name="Picture Placeholder 36"/>
          <p:cNvSpPr>
            <a:spLocks noGrp="1"/>
          </p:cNvSpPr>
          <p:nvPr>
            <p:ph type="pic" sz="quarter" idx="14"/>
          </p:nvPr>
        </p:nvSpPr>
        <p:spPr>
          <a:xfrm>
            <a:off x="8112897" y="2401517"/>
            <a:ext cx="1249363" cy="1249363"/>
          </a:xfrm>
        </p:spPr>
        <p:txBody>
          <a:bodyPr anchor="ctr">
            <a:normAutofit/>
          </a:bodyPr>
          <a:lstStyle>
            <a:lvl1pPr marL="0" indent="0" algn="ctr">
              <a:buNone/>
              <a:defRPr sz="1900"/>
            </a:lvl1pPr>
          </a:lstStyle>
          <a:p>
            <a:endParaRPr lang="en-US"/>
          </a:p>
        </p:txBody>
      </p:sp>
      <p:sp>
        <p:nvSpPr>
          <p:cNvPr id="38" name="Picture Placeholder 36"/>
          <p:cNvSpPr>
            <a:spLocks noGrp="1"/>
          </p:cNvSpPr>
          <p:nvPr>
            <p:ph type="pic" sz="quarter" idx="15"/>
          </p:nvPr>
        </p:nvSpPr>
        <p:spPr>
          <a:xfrm>
            <a:off x="10150877" y="2397721"/>
            <a:ext cx="1249363" cy="1249363"/>
          </a:xfrm>
        </p:spPr>
        <p:txBody>
          <a:bodyPr anchor="ctr">
            <a:normAutofit/>
          </a:bodyPr>
          <a:lstStyle>
            <a:lvl1pPr marL="0" indent="0" algn="ctr">
              <a:buNone/>
              <a:defRPr sz="1900"/>
            </a:lvl1pPr>
          </a:lstStyle>
          <a:p>
            <a:endParaRPr lang="en-US"/>
          </a:p>
        </p:txBody>
      </p:sp>
      <p:sp>
        <p:nvSpPr>
          <p:cNvPr id="39" name="Picture Placeholder 36"/>
          <p:cNvSpPr>
            <a:spLocks noGrp="1"/>
          </p:cNvSpPr>
          <p:nvPr>
            <p:ph type="pic" sz="quarter" idx="16"/>
          </p:nvPr>
        </p:nvSpPr>
        <p:spPr>
          <a:xfrm>
            <a:off x="8109789" y="4396005"/>
            <a:ext cx="1249363" cy="1249363"/>
          </a:xfrm>
        </p:spPr>
        <p:txBody>
          <a:bodyPr anchor="ctr">
            <a:normAutofit/>
          </a:bodyPr>
          <a:lstStyle>
            <a:lvl1pPr marL="0" indent="0" algn="ctr">
              <a:buNone/>
              <a:defRPr sz="1900"/>
            </a:lvl1pPr>
          </a:lstStyle>
          <a:p>
            <a:endParaRPr lang="en-US"/>
          </a:p>
        </p:txBody>
      </p:sp>
      <p:sp>
        <p:nvSpPr>
          <p:cNvPr id="40" name="Picture Placeholder 36"/>
          <p:cNvSpPr>
            <a:spLocks noGrp="1"/>
          </p:cNvSpPr>
          <p:nvPr>
            <p:ph type="pic" sz="quarter" idx="17"/>
          </p:nvPr>
        </p:nvSpPr>
        <p:spPr>
          <a:xfrm>
            <a:off x="10147769" y="4392209"/>
            <a:ext cx="1249363" cy="1249363"/>
          </a:xfrm>
        </p:spPr>
        <p:txBody>
          <a:bodyPr anchor="ctr">
            <a:normAutofit/>
          </a:bodyPr>
          <a:lstStyle>
            <a:lvl1pPr marL="0" indent="0" algn="ctr">
              <a:buNone/>
              <a:defRPr sz="1900"/>
            </a:lvl1pPr>
          </a:lstStyle>
          <a:p>
            <a:endParaRPr lang="en-US"/>
          </a:p>
        </p:txBody>
      </p:sp>
      <p:sp>
        <p:nvSpPr>
          <p:cNvPr id="42" name="Text Placeholder 41"/>
          <p:cNvSpPr>
            <a:spLocks noGrp="1"/>
          </p:cNvSpPr>
          <p:nvPr>
            <p:ph type="body" sz="quarter" idx="18" hasCustomPrompt="1"/>
          </p:nvPr>
        </p:nvSpPr>
        <p:spPr>
          <a:xfrm>
            <a:off x="7914464" y="3669087"/>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3" name="Text Placeholder 41"/>
          <p:cNvSpPr>
            <a:spLocks noGrp="1"/>
          </p:cNvSpPr>
          <p:nvPr>
            <p:ph type="body" sz="quarter" idx="19" hasCustomPrompt="1"/>
          </p:nvPr>
        </p:nvSpPr>
        <p:spPr>
          <a:xfrm>
            <a:off x="9952444" y="3669087"/>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4" name="Text Placeholder 41"/>
          <p:cNvSpPr>
            <a:spLocks noGrp="1"/>
          </p:cNvSpPr>
          <p:nvPr>
            <p:ph type="body" sz="quarter" idx="20" hasCustomPrompt="1"/>
          </p:nvPr>
        </p:nvSpPr>
        <p:spPr>
          <a:xfrm>
            <a:off x="9952444" y="5660668"/>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5" name="Text Placeholder 41"/>
          <p:cNvSpPr>
            <a:spLocks noGrp="1"/>
          </p:cNvSpPr>
          <p:nvPr>
            <p:ph type="body" sz="quarter" idx="21" hasCustomPrompt="1"/>
          </p:nvPr>
        </p:nvSpPr>
        <p:spPr>
          <a:xfrm>
            <a:off x="7914464" y="5661992"/>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7" name="Text Placeholder 46"/>
          <p:cNvSpPr>
            <a:spLocks noGrp="1"/>
          </p:cNvSpPr>
          <p:nvPr>
            <p:ph type="body" sz="quarter" idx="22" hasCustomPrompt="1"/>
          </p:nvPr>
        </p:nvSpPr>
        <p:spPr>
          <a:xfrm>
            <a:off x="240381" y="5744456"/>
            <a:ext cx="2015703" cy="328613"/>
          </a:xfrm>
        </p:spPr>
        <p:txBody>
          <a:bodyPr/>
          <a:lstStyle>
            <a:lvl1pPr marL="0" indent="0" algn="ctr">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48" name="Text Placeholder 46"/>
          <p:cNvSpPr>
            <a:spLocks noGrp="1"/>
          </p:cNvSpPr>
          <p:nvPr>
            <p:ph type="body" sz="quarter" idx="23" hasCustomPrompt="1"/>
          </p:nvPr>
        </p:nvSpPr>
        <p:spPr>
          <a:xfrm>
            <a:off x="240381" y="6079736"/>
            <a:ext cx="2015703" cy="465181"/>
          </a:xfrm>
        </p:spPr>
        <p:txBody>
          <a:bodyPr>
            <a:normAutofit/>
          </a:bodyPr>
          <a:lstStyle>
            <a:lvl1pPr marL="0" indent="0" algn="ctr">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sp>
        <p:nvSpPr>
          <p:cNvPr id="49" name="Text Placeholder 46"/>
          <p:cNvSpPr>
            <a:spLocks noGrp="1"/>
          </p:cNvSpPr>
          <p:nvPr>
            <p:ph type="body" sz="quarter" idx="24" hasCustomPrompt="1"/>
          </p:nvPr>
        </p:nvSpPr>
        <p:spPr>
          <a:xfrm>
            <a:off x="2680143" y="5744456"/>
            <a:ext cx="2015703" cy="328613"/>
          </a:xfrm>
        </p:spPr>
        <p:txBody>
          <a:bodyPr/>
          <a:lstStyle>
            <a:lvl1pPr marL="0" indent="0" algn="ctr">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50" name="Text Placeholder 46"/>
          <p:cNvSpPr>
            <a:spLocks noGrp="1"/>
          </p:cNvSpPr>
          <p:nvPr>
            <p:ph type="body" sz="quarter" idx="25" hasCustomPrompt="1"/>
          </p:nvPr>
        </p:nvSpPr>
        <p:spPr>
          <a:xfrm>
            <a:off x="2680143" y="6079736"/>
            <a:ext cx="2015703" cy="465181"/>
          </a:xfrm>
        </p:spPr>
        <p:txBody>
          <a:bodyPr>
            <a:normAutofit/>
          </a:bodyPr>
          <a:lstStyle>
            <a:lvl1pPr marL="0" indent="0" algn="ctr">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sp>
        <p:nvSpPr>
          <p:cNvPr id="51" name="Text Placeholder 46"/>
          <p:cNvSpPr>
            <a:spLocks noGrp="1"/>
          </p:cNvSpPr>
          <p:nvPr>
            <p:ph type="body" sz="quarter" idx="26" hasCustomPrompt="1"/>
          </p:nvPr>
        </p:nvSpPr>
        <p:spPr>
          <a:xfrm>
            <a:off x="5107121" y="5744456"/>
            <a:ext cx="2015703" cy="328613"/>
          </a:xfrm>
        </p:spPr>
        <p:txBody>
          <a:bodyPr/>
          <a:lstStyle>
            <a:lvl1pPr marL="0" indent="0" algn="ctr">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52" name="Text Placeholder 46"/>
          <p:cNvSpPr>
            <a:spLocks noGrp="1"/>
          </p:cNvSpPr>
          <p:nvPr>
            <p:ph type="body" sz="quarter" idx="27" hasCustomPrompt="1"/>
          </p:nvPr>
        </p:nvSpPr>
        <p:spPr>
          <a:xfrm>
            <a:off x="5107121" y="6079736"/>
            <a:ext cx="2015703" cy="465181"/>
          </a:xfrm>
        </p:spPr>
        <p:txBody>
          <a:bodyPr>
            <a:normAutofit/>
          </a:bodyPr>
          <a:lstStyle>
            <a:lvl1pPr marL="0" indent="0" algn="ctr">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sp>
        <p:nvSpPr>
          <p:cNvPr id="2" name="Title 1">
            <a:extLst>
              <a:ext uri="{FF2B5EF4-FFF2-40B4-BE49-F238E27FC236}">
                <a16:creationId xmlns="" xmlns:a16="http://schemas.microsoft.com/office/drawing/2014/main" id="{EF3D3E94-1F3F-6649-8077-37A0FD2EA829}"/>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25619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53" name="Rectangle 21"/>
          <p:cNvSpPr/>
          <p:nvPr userDrawn="1"/>
        </p:nvSpPr>
        <p:spPr>
          <a:xfrm>
            <a:off x="2029613" y="2370921"/>
            <a:ext cx="3763811" cy="2727719"/>
          </a:xfrm>
          <a:prstGeom prst="rect">
            <a:avLst/>
          </a:prstGeom>
          <a:solidFill>
            <a:srgbClr val="F4981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54" name="Rectangle 21"/>
          <p:cNvSpPr/>
          <p:nvPr userDrawn="1"/>
        </p:nvSpPr>
        <p:spPr>
          <a:xfrm>
            <a:off x="5793429" y="5232175"/>
            <a:ext cx="2919367" cy="510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06109F">
                  <a:lumMod val="75000"/>
                  <a:lumOff val="25000"/>
                </a:srgbClr>
              </a:solidFill>
            </a:endParaRPr>
          </a:p>
        </p:txBody>
      </p:sp>
      <p:sp>
        <p:nvSpPr>
          <p:cNvPr id="55" name="Rectangle 21"/>
          <p:cNvSpPr/>
          <p:nvPr userDrawn="1"/>
        </p:nvSpPr>
        <p:spPr>
          <a:xfrm>
            <a:off x="8715113" y="5232175"/>
            <a:ext cx="2919367" cy="51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59" name="Rectangle 21"/>
          <p:cNvSpPr/>
          <p:nvPr userDrawn="1"/>
        </p:nvSpPr>
        <p:spPr>
          <a:xfrm>
            <a:off x="4" y="5232175"/>
            <a:ext cx="5801857" cy="510288"/>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grpSp>
        <p:nvGrpSpPr>
          <p:cNvPr id="63" name="Agrupar 77"/>
          <p:cNvGrpSpPr/>
          <p:nvPr userDrawn="1"/>
        </p:nvGrpSpPr>
        <p:grpSpPr>
          <a:xfrm>
            <a:off x="5542801" y="5232197"/>
            <a:ext cx="510679" cy="510679"/>
            <a:chOff x="2919309" y="3125506"/>
            <a:chExt cx="464114" cy="464114"/>
          </a:xfrm>
        </p:grpSpPr>
        <p:sp>
          <p:nvSpPr>
            <p:cNvPr id="64" name="Elipse 79"/>
            <p:cNvSpPr/>
            <p:nvPr/>
          </p:nvSpPr>
          <p:spPr>
            <a:xfrm>
              <a:off x="2919309" y="3125506"/>
              <a:ext cx="464114" cy="46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a:solidFill>
                  <a:srgbClr val="FFFFFF"/>
                </a:solidFill>
              </a:endParaRPr>
            </a:p>
          </p:txBody>
        </p:sp>
        <p:grpSp>
          <p:nvGrpSpPr>
            <p:cNvPr id="65" name="Agrupar 80"/>
            <p:cNvGrpSpPr/>
            <p:nvPr/>
          </p:nvGrpSpPr>
          <p:grpSpPr>
            <a:xfrm>
              <a:off x="2991981" y="3198529"/>
              <a:ext cx="318068" cy="318068"/>
              <a:chOff x="2991981" y="3205163"/>
              <a:chExt cx="318068" cy="318068"/>
            </a:xfrm>
          </p:grpSpPr>
          <p:sp>
            <p:nvSpPr>
              <p:cNvPr id="66" name="Elipse 81"/>
              <p:cNvSpPr/>
              <p:nvPr/>
            </p:nvSpPr>
            <p:spPr>
              <a:xfrm>
                <a:off x="2991981" y="3205163"/>
                <a:ext cx="318068" cy="31806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a:solidFill>
                    <a:srgbClr val="FFFFFF"/>
                  </a:solidFill>
                </a:endParaRPr>
              </a:p>
            </p:txBody>
          </p:sp>
          <p:grpSp>
            <p:nvGrpSpPr>
              <p:cNvPr id="67" name="Agrupar 82"/>
              <p:cNvGrpSpPr/>
              <p:nvPr/>
            </p:nvGrpSpPr>
            <p:grpSpPr>
              <a:xfrm>
                <a:off x="3083524" y="3296706"/>
                <a:ext cx="134983" cy="134983"/>
                <a:chOff x="3083522" y="3296194"/>
                <a:chExt cx="134983" cy="134983"/>
              </a:xfrm>
            </p:grpSpPr>
            <p:cxnSp>
              <p:nvCxnSpPr>
                <p:cNvPr id="68" name="Conector recto 86"/>
                <p:cNvCxnSpPr/>
                <p:nvPr/>
              </p:nvCxnSpPr>
              <p:spPr>
                <a:xfrm>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cxnSp>
              <p:nvCxnSpPr>
                <p:cNvPr id="69" name="Conector recto 87"/>
                <p:cNvCxnSpPr/>
                <p:nvPr/>
              </p:nvCxnSpPr>
              <p:spPr>
                <a:xfrm rot="5400000">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70" name="Agrupar 97"/>
          <p:cNvGrpSpPr/>
          <p:nvPr userDrawn="1"/>
        </p:nvGrpSpPr>
        <p:grpSpPr>
          <a:xfrm>
            <a:off x="8458614" y="5232197"/>
            <a:ext cx="510679" cy="510679"/>
            <a:chOff x="2919309" y="3125506"/>
            <a:chExt cx="464114" cy="464114"/>
          </a:xfrm>
        </p:grpSpPr>
        <p:sp>
          <p:nvSpPr>
            <p:cNvPr id="71" name="Elipse 98"/>
            <p:cNvSpPr/>
            <p:nvPr/>
          </p:nvSpPr>
          <p:spPr>
            <a:xfrm>
              <a:off x="2919309" y="3125506"/>
              <a:ext cx="464114" cy="46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a:solidFill>
                  <a:srgbClr val="FFFFFF"/>
                </a:solidFill>
              </a:endParaRPr>
            </a:p>
          </p:txBody>
        </p:sp>
        <p:grpSp>
          <p:nvGrpSpPr>
            <p:cNvPr id="72" name="Agrupar 99"/>
            <p:cNvGrpSpPr/>
            <p:nvPr/>
          </p:nvGrpSpPr>
          <p:grpSpPr>
            <a:xfrm>
              <a:off x="2991981" y="3198529"/>
              <a:ext cx="318068" cy="318068"/>
              <a:chOff x="2991981" y="3205163"/>
              <a:chExt cx="318068" cy="318068"/>
            </a:xfrm>
          </p:grpSpPr>
          <p:sp>
            <p:nvSpPr>
              <p:cNvPr id="73" name="Elipse 100"/>
              <p:cNvSpPr/>
              <p:nvPr/>
            </p:nvSpPr>
            <p:spPr>
              <a:xfrm>
                <a:off x="2991981" y="3205163"/>
                <a:ext cx="318068" cy="31806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dirty="0">
                  <a:solidFill>
                    <a:srgbClr val="FFFFFF"/>
                  </a:solidFill>
                </a:endParaRPr>
              </a:p>
            </p:txBody>
          </p:sp>
          <p:grpSp>
            <p:nvGrpSpPr>
              <p:cNvPr id="74" name="Agrupar 101"/>
              <p:cNvGrpSpPr/>
              <p:nvPr/>
            </p:nvGrpSpPr>
            <p:grpSpPr>
              <a:xfrm>
                <a:off x="3083524" y="3296706"/>
                <a:ext cx="134983" cy="134983"/>
                <a:chOff x="3083522" y="3296194"/>
                <a:chExt cx="134983" cy="134983"/>
              </a:xfrm>
            </p:grpSpPr>
            <p:cxnSp>
              <p:nvCxnSpPr>
                <p:cNvPr id="75" name="Conector recto 102"/>
                <p:cNvCxnSpPr/>
                <p:nvPr/>
              </p:nvCxnSpPr>
              <p:spPr>
                <a:xfrm>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cxnSp>
              <p:nvCxnSpPr>
                <p:cNvPr id="76" name="Conector recto 103"/>
                <p:cNvCxnSpPr/>
                <p:nvPr/>
              </p:nvCxnSpPr>
              <p:spPr>
                <a:xfrm rot="5400000">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77" name="Rectangle 21"/>
          <p:cNvSpPr/>
          <p:nvPr userDrawn="1"/>
        </p:nvSpPr>
        <p:spPr>
          <a:xfrm>
            <a:off x="5829021" y="2370921"/>
            <a:ext cx="2883771" cy="2727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78" name="Rectangle 21"/>
          <p:cNvSpPr/>
          <p:nvPr userDrawn="1"/>
        </p:nvSpPr>
        <p:spPr>
          <a:xfrm>
            <a:off x="8747197" y="2370921"/>
            <a:ext cx="2883771" cy="2727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6" name="Picture Placeholder 5"/>
          <p:cNvSpPr>
            <a:spLocks noGrp="1"/>
          </p:cNvSpPr>
          <p:nvPr>
            <p:ph type="pic" sz="quarter" idx="14"/>
          </p:nvPr>
        </p:nvSpPr>
        <p:spPr>
          <a:xfrm>
            <a:off x="730157" y="1686382"/>
            <a:ext cx="2598911" cy="3414712"/>
          </a:xfrm>
        </p:spPr>
        <p:txBody>
          <a:bodyPr anchor="ctr"/>
          <a:lstStyle>
            <a:lvl1pPr marL="0" indent="0" algn="ctr">
              <a:buNone/>
              <a:defRPr/>
            </a:lvl1pPr>
          </a:lstStyle>
          <a:p>
            <a:endParaRPr lang="en-US" dirty="0"/>
          </a:p>
        </p:txBody>
      </p:sp>
      <p:sp>
        <p:nvSpPr>
          <p:cNvPr id="97" name="Text Placeholder 3"/>
          <p:cNvSpPr>
            <a:spLocks noGrp="1"/>
          </p:cNvSpPr>
          <p:nvPr>
            <p:ph type="body" sz="quarter" idx="15" hasCustomPrompt="1"/>
          </p:nvPr>
        </p:nvSpPr>
        <p:spPr>
          <a:xfrm>
            <a:off x="3439733" y="2741821"/>
            <a:ext cx="2183027" cy="2114267"/>
          </a:xfrm>
        </p:spPr>
        <p:txBody>
          <a:bodyPr anchor="t">
            <a:noAutofit/>
          </a:bodyPr>
          <a:lstStyle>
            <a:lvl1pPr marL="0" indent="0" algn="l" defTabSz="914332" rtl="0" eaLnBrk="1" latinLnBrk="0" hangingPunct="1">
              <a:buNone/>
              <a:defRPr lang="en-US" sz="12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98" name="Text Placeholder 3"/>
          <p:cNvSpPr>
            <a:spLocks noGrp="1"/>
          </p:cNvSpPr>
          <p:nvPr>
            <p:ph type="body" sz="quarter" idx="16" hasCustomPrompt="1"/>
          </p:nvPr>
        </p:nvSpPr>
        <p:spPr>
          <a:xfrm>
            <a:off x="6179393" y="2753897"/>
            <a:ext cx="2183027" cy="2114267"/>
          </a:xfrm>
        </p:spPr>
        <p:txBody>
          <a:bodyPr anchor="t">
            <a:noAutofit/>
          </a:bodyPr>
          <a:lstStyle>
            <a:lvl1pPr marL="0" indent="0" algn="l" defTabSz="914332" rtl="0" eaLnBrk="1" latinLnBrk="0" hangingPunct="1">
              <a:buNone/>
              <a:defRPr lang="en-US" sz="12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02" name="Text Placeholder 3"/>
          <p:cNvSpPr>
            <a:spLocks noGrp="1"/>
          </p:cNvSpPr>
          <p:nvPr>
            <p:ph type="body" sz="quarter" idx="20" hasCustomPrompt="1"/>
          </p:nvPr>
        </p:nvSpPr>
        <p:spPr>
          <a:xfrm>
            <a:off x="1374653" y="5938211"/>
            <a:ext cx="1799419" cy="355808"/>
          </a:xfrm>
        </p:spPr>
        <p:txBody>
          <a:bodyPr anchor="b">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03" name="Text Placeholder 3"/>
          <p:cNvSpPr>
            <a:spLocks noGrp="1"/>
          </p:cNvSpPr>
          <p:nvPr>
            <p:ph type="body" sz="quarter" idx="21" hasCustomPrompt="1"/>
          </p:nvPr>
        </p:nvSpPr>
        <p:spPr>
          <a:xfrm>
            <a:off x="1378789" y="6286764"/>
            <a:ext cx="1799419" cy="355808"/>
          </a:xfrm>
        </p:spPr>
        <p:txBody>
          <a:bodyPr anchor="t">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8" name="Picture Placeholder 7"/>
          <p:cNvSpPr>
            <a:spLocks noGrp="1"/>
          </p:cNvSpPr>
          <p:nvPr>
            <p:ph type="pic" sz="quarter" idx="22"/>
          </p:nvPr>
        </p:nvSpPr>
        <p:spPr>
          <a:xfrm>
            <a:off x="740004" y="5998501"/>
            <a:ext cx="557877" cy="553641"/>
          </a:xfrm>
        </p:spPr>
        <p:txBody>
          <a:bodyPr anchor="ctr">
            <a:normAutofit/>
          </a:bodyPr>
          <a:lstStyle>
            <a:lvl1pPr marL="0" indent="0" algn="ctr">
              <a:buNone/>
              <a:defRPr sz="1100"/>
            </a:lvl1pPr>
          </a:lstStyle>
          <a:p>
            <a:endParaRPr lang="en-US"/>
          </a:p>
        </p:txBody>
      </p:sp>
      <p:sp>
        <p:nvSpPr>
          <p:cNvPr id="113" name="Text Placeholder 3"/>
          <p:cNvSpPr>
            <a:spLocks noGrp="1"/>
          </p:cNvSpPr>
          <p:nvPr>
            <p:ph type="body" sz="quarter" idx="23" hasCustomPrompt="1"/>
          </p:nvPr>
        </p:nvSpPr>
        <p:spPr>
          <a:xfrm>
            <a:off x="4197201" y="5938211"/>
            <a:ext cx="1799419" cy="355808"/>
          </a:xfrm>
        </p:spPr>
        <p:txBody>
          <a:bodyPr anchor="b">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4" name="Text Placeholder 3"/>
          <p:cNvSpPr>
            <a:spLocks noGrp="1"/>
          </p:cNvSpPr>
          <p:nvPr>
            <p:ph type="body" sz="quarter" idx="24" hasCustomPrompt="1"/>
          </p:nvPr>
        </p:nvSpPr>
        <p:spPr>
          <a:xfrm>
            <a:off x="4201337" y="6286764"/>
            <a:ext cx="1795283" cy="355808"/>
          </a:xfrm>
        </p:spPr>
        <p:txBody>
          <a:bodyPr anchor="t">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5" name="Picture Placeholder 7"/>
          <p:cNvSpPr>
            <a:spLocks noGrp="1"/>
          </p:cNvSpPr>
          <p:nvPr>
            <p:ph type="pic" sz="quarter" idx="25"/>
          </p:nvPr>
        </p:nvSpPr>
        <p:spPr>
          <a:xfrm>
            <a:off x="3562556" y="5998501"/>
            <a:ext cx="557877" cy="553641"/>
          </a:xfrm>
        </p:spPr>
        <p:txBody>
          <a:bodyPr anchor="ctr">
            <a:normAutofit/>
          </a:bodyPr>
          <a:lstStyle>
            <a:lvl1pPr marL="0" indent="0" algn="ctr">
              <a:buNone/>
              <a:defRPr sz="1100"/>
            </a:lvl1pPr>
          </a:lstStyle>
          <a:p>
            <a:endParaRPr lang="en-US"/>
          </a:p>
        </p:txBody>
      </p:sp>
      <p:sp>
        <p:nvSpPr>
          <p:cNvPr id="116" name="Text Placeholder 3"/>
          <p:cNvSpPr>
            <a:spLocks noGrp="1"/>
          </p:cNvSpPr>
          <p:nvPr>
            <p:ph type="body" sz="quarter" idx="26" hasCustomPrompt="1"/>
          </p:nvPr>
        </p:nvSpPr>
        <p:spPr>
          <a:xfrm>
            <a:off x="7033498" y="5938211"/>
            <a:ext cx="1799419" cy="355808"/>
          </a:xfrm>
        </p:spPr>
        <p:txBody>
          <a:bodyPr anchor="b">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7" name="Text Placeholder 3"/>
          <p:cNvSpPr>
            <a:spLocks noGrp="1"/>
          </p:cNvSpPr>
          <p:nvPr>
            <p:ph type="body" sz="quarter" idx="27" hasCustomPrompt="1"/>
          </p:nvPr>
        </p:nvSpPr>
        <p:spPr>
          <a:xfrm>
            <a:off x="7029364" y="6286764"/>
            <a:ext cx="1803557" cy="355808"/>
          </a:xfrm>
        </p:spPr>
        <p:txBody>
          <a:bodyPr anchor="t">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8" name="Picture Placeholder 7"/>
          <p:cNvSpPr>
            <a:spLocks noGrp="1"/>
          </p:cNvSpPr>
          <p:nvPr>
            <p:ph type="pic" sz="quarter" idx="28"/>
          </p:nvPr>
        </p:nvSpPr>
        <p:spPr>
          <a:xfrm>
            <a:off x="6398852" y="5998501"/>
            <a:ext cx="557877" cy="553641"/>
          </a:xfrm>
        </p:spPr>
        <p:txBody>
          <a:bodyPr anchor="ctr">
            <a:normAutofit/>
          </a:bodyPr>
          <a:lstStyle>
            <a:lvl1pPr marL="0" indent="0" algn="ctr">
              <a:buNone/>
              <a:defRPr sz="1100"/>
            </a:lvl1pPr>
          </a:lstStyle>
          <a:p>
            <a:endParaRPr lang="en-US"/>
          </a:p>
        </p:txBody>
      </p:sp>
      <p:sp>
        <p:nvSpPr>
          <p:cNvPr id="119" name="Text Placeholder 3"/>
          <p:cNvSpPr>
            <a:spLocks noGrp="1"/>
          </p:cNvSpPr>
          <p:nvPr>
            <p:ph type="body" sz="quarter" idx="29" hasCustomPrompt="1"/>
          </p:nvPr>
        </p:nvSpPr>
        <p:spPr>
          <a:xfrm>
            <a:off x="9827413" y="5938211"/>
            <a:ext cx="1971015" cy="355808"/>
          </a:xfrm>
        </p:spPr>
        <p:txBody>
          <a:bodyPr anchor="b">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20" name="Text Placeholder 3"/>
          <p:cNvSpPr>
            <a:spLocks noGrp="1"/>
          </p:cNvSpPr>
          <p:nvPr>
            <p:ph type="body" sz="quarter" idx="30" hasCustomPrompt="1"/>
          </p:nvPr>
        </p:nvSpPr>
        <p:spPr>
          <a:xfrm>
            <a:off x="9831549" y="6286764"/>
            <a:ext cx="1971015" cy="355808"/>
          </a:xfrm>
        </p:spPr>
        <p:txBody>
          <a:bodyPr anchor="t">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21" name="Picture Placeholder 7"/>
          <p:cNvSpPr>
            <a:spLocks noGrp="1"/>
          </p:cNvSpPr>
          <p:nvPr>
            <p:ph type="pic" sz="quarter" idx="31"/>
          </p:nvPr>
        </p:nvSpPr>
        <p:spPr>
          <a:xfrm>
            <a:off x="9192764" y="5998501"/>
            <a:ext cx="557877" cy="553641"/>
          </a:xfrm>
        </p:spPr>
        <p:txBody>
          <a:bodyPr anchor="ctr">
            <a:normAutofit/>
          </a:bodyPr>
          <a:lstStyle>
            <a:lvl1pPr marL="0" indent="0" algn="ctr">
              <a:buNone/>
              <a:defRPr sz="1100"/>
            </a:lvl1pPr>
          </a:lstStyle>
          <a:p>
            <a:endParaRPr lang="en-US"/>
          </a:p>
        </p:txBody>
      </p:sp>
      <p:sp>
        <p:nvSpPr>
          <p:cNvPr id="47" name="Tekstfelt 197"/>
          <p:cNvSpPr txBox="1"/>
          <p:nvPr userDrawn="1"/>
        </p:nvSpPr>
        <p:spPr>
          <a:xfrm>
            <a:off x="8747197"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RESULTS</a:t>
            </a:r>
          </a:p>
        </p:txBody>
      </p:sp>
      <p:sp>
        <p:nvSpPr>
          <p:cNvPr id="48" name="Tekstfelt 197"/>
          <p:cNvSpPr txBox="1"/>
          <p:nvPr userDrawn="1"/>
        </p:nvSpPr>
        <p:spPr>
          <a:xfrm>
            <a:off x="5811529"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SOLUTION</a:t>
            </a:r>
          </a:p>
        </p:txBody>
      </p:sp>
      <p:sp>
        <p:nvSpPr>
          <p:cNvPr id="52" name="Tekstfelt 197"/>
          <p:cNvSpPr txBox="1"/>
          <p:nvPr userDrawn="1"/>
        </p:nvSpPr>
        <p:spPr>
          <a:xfrm>
            <a:off x="2927757"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CHALLENGE</a:t>
            </a:r>
          </a:p>
        </p:txBody>
      </p:sp>
      <p:sp>
        <p:nvSpPr>
          <p:cNvPr id="58" name="Rectangle 24"/>
          <p:cNvSpPr/>
          <p:nvPr userDrawn="1"/>
        </p:nvSpPr>
        <p:spPr>
          <a:xfrm>
            <a:off x="3213203" y="5306715"/>
            <a:ext cx="2293284" cy="365912"/>
          </a:xfrm>
          <a:prstGeom prst="rect">
            <a:avLst/>
          </a:prstGeom>
        </p:spPr>
        <p:txBody>
          <a:bodyPr wrap="square" lIns="91434" tIns="45718" rIns="91434" bIns="45718">
            <a:spAutoFit/>
          </a:bodyPr>
          <a:lstStyle/>
          <a:p>
            <a:pPr algn="ctr" defTabSz="914332">
              <a:lnSpc>
                <a:spcPts val="2100"/>
              </a:lnSpc>
            </a:pPr>
            <a:r>
              <a:rPr lang="en-US" sz="2000" b="1" dirty="0">
                <a:solidFill>
                  <a:srgbClr val="FFFFFF"/>
                </a:solidFill>
                <a:ea typeface="Arial" charset="0"/>
                <a:cs typeface="Arial" charset="0"/>
              </a:rPr>
              <a:t>Excellent Results</a:t>
            </a:r>
          </a:p>
        </p:txBody>
      </p:sp>
      <p:sp>
        <p:nvSpPr>
          <p:cNvPr id="60" name="Rectangle 29"/>
          <p:cNvSpPr/>
          <p:nvPr userDrawn="1"/>
        </p:nvSpPr>
        <p:spPr>
          <a:xfrm>
            <a:off x="5997921" y="5306715"/>
            <a:ext cx="2500675" cy="365912"/>
          </a:xfrm>
          <a:prstGeom prst="rect">
            <a:avLst/>
          </a:prstGeom>
        </p:spPr>
        <p:txBody>
          <a:bodyPr wrap="square" lIns="91434" tIns="45718" rIns="91434" bIns="45718">
            <a:spAutoFit/>
          </a:bodyPr>
          <a:lstStyle/>
          <a:p>
            <a:pPr algn="ctr" defTabSz="914332">
              <a:lnSpc>
                <a:spcPts val="2100"/>
              </a:lnSpc>
            </a:pPr>
            <a:r>
              <a:rPr lang="en-US" sz="2000" b="1" dirty="0">
                <a:solidFill>
                  <a:srgbClr val="FFFFFF"/>
                </a:solidFill>
                <a:ea typeface="Arial" charset="0"/>
                <a:cs typeface="Arial" charset="0"/>
              </a:rPr>
              <a:t>Lower Cost to Clean</a:t>
            </a:r>
          </a:p>
        </p:txBody>
      </p:sp>
      <p:sp>
        <p:nvSpPr>
          <p:cNvPr id="61" name="Rectangle 31"/>
          <p:cNvSpPr/>
          <p:nvPr userDrawn="1"/>
        </p:nvSpPr>
        <p:spPr>
          <a:xfrm>
            <a:off x="9242147" y="5306715"/>
            <a:ext cx="1893868" cy="365912"/>
          </a:xfrm>
          <a:prstGeom prst="rect">
            <a:avLst/>
          </a:prstGeom>
        </p:spPr>
        <p:txBody>
          <a:bodyPr wrap="square" lIns="91434" tIns="45718" rIns="91434" bIns="45718">
            <a:spAutoFit/>
          </a:bodyPr>
          <a:lstStyle/>
          <a:p>
            <a:pPr algn="ctr" defTabSz="914332">
              <a:lnSpc>
                <a:spcPts val="2100"/>
              </a:lnSpc>
            </a:pPr>
            <a:r>
              <a:rPr lang="en-US" sz="2000" b="1" dirty="0">
                <a:solidFill>
                  <a:srgbClr val="FFFFFF"/>
                </a:solidFill>
                <a:ea typeface="Arial" charset="0"/>
                <a:cs typeface="Arial" charset="0"/>
              </a:rPr>
              <a:t>Simple to use</a:t>
            </a:r>
          </a:p>
        </p:txBody>
      </p:sp>
      <p:sp>
        <p:nvSpPr>
          <p:cNvPr id="5" name="Marcador de texto 4"/>
          <p:cNvSpPr>
            <a:spLocks noGrp="1"/>
          </p:cNvSpPr>
          <p:nvPr>
            <p:ph type="body" sz="quarter" idx="32" hasCustomPrompt="1"/>
          </p:nvPr>
        </p:nvSpPr>
        <p:spPr>
          <a:xfrm>
            <a:off x="690565" y="1172999"/>
            <a:ext cx="10941051" cy="361437"/>
          </a:xfrm>
          <a:solidFill>
            <a:srgbClr val="F8971D"/>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34" tIns="45718" rIns="91434" bIns="45718" rtlCol="0" anchor="ctr">
            <a:normAutofit/>
          </a:bodyPr>
          <a:lstStyle>
            <a:lvl1pPr marL="0" indent="0">
              <a:buNone/>
              <a:defRPr lang="es-ES_tradnl" sz="2000" b="0" dirty="0">
                <a:solidFill>
                  <a:schemeClr val="bg1"/>
                </a:solidFill>
              </a:defRPr>
            </a:lvl1pPr>
          </a:lstStyle>
          <a:p>
            <a:pPr marL="115810" lvl="0" indent="-342900" algn="ctr">
              <a:spcBef>
                <a:spcPct val="0"/>
              </a:spcBef>
            </a:pPr>
            <a:r>
              <a:rPr lang="es-ES_tradnl" dirty="0"/>
              <a:t>Text </a:t>
            </a:r>
            <a:r>
              <a:rPr lang="es-ES_tradnl" dirty="0" err="1"/>
              <a:t>here</a:t>
            </a:r>
            <a:endParaRPr lang="es-ES_tradnl" dirty="0"/>
          </a:p>
        </p:txBody>
      </p:sp>
      <p:sp>
        <p:nvSpPr>
          <p:cNvPr id="2" name="Title 1">
            <a:extLst>
              <a:ext uri="{FF2B5EF4-FFF2-40B4-BE49-F238E27FC236}">
                <a16:creationId xmlns="" xmlns:a16="http://schemas.microsoft.com/office/drawing/2014/main" id="{38C2BA34-FECA-4B4C-B57E-86609AA02554}"/>
              </a:ext>
            </a:extLst>
          </p:cNvPr>
          <p:cNvSpPr>
            <a:spLocks noGrp="1"/>
          </p:cNvSpPr>
          <p:nvPr>
            <p:ph type="title"/>
          </p:nvPr>
        </p:nvSpPr>
        <p:spPr>
          <a:xfrm>
            <a:off x="2743200" y="414590"/>
            <a:ext cx="8610600" cy="530927"/>
          </a:xfrm>
        </p:spPr>
        <p:txBody>
          <a:bodyPr/>
          <a:lstStyle/>
          <a:p>
            <a:r>
              <a:rPr lang="en-US"/>
              <a:t>Click to edit Master title style</a:t>
            </a:r>
            <a:endParaRPr lang="es-ES"/>
          </a:p>
        </p:txBody>
      </p:sp>
      <p:pic>
        <p:nvPicPr>
          <p:cNvPr id="46" name="Picture 45">
            <a:extLst>
              <a:ext uri="{FF2B5EF4-FFF2-40B4-BE49-F238E27FC236}">
                <a16:creationId xmlns="" xmlns:a16="http://schemas.microsoft.com/office/drawing/2014/main" id="{5893D727-3170-5D43-82CC-EDE9DE8C63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1876926" y="393014"/>
            <a:ext cx="579840" cy="598336"/>
          </a:xfrm>
          <a:prstGeom prst="rect">
            <a:avLst/>
          </a:prstGeom>
        </p:spPr>
      </p:pic>
    </p:spTree>
    <p:extLst>
      <p:ext uri="{BB962C8B-B14F-4D97-AF65-F5344CB8AC3E}">
        <p14:creationId xmlns:p14="http://schemas.microsoft.com/office/powerpoint/2010/main" val="2193148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sp>
        <p:nvSpPr>
          <p:cNvPr id="53" name="Rectangle 21"/>
          <p:cNvSpPr/>
          <p:nvPr userDrawn="1"/>
        </p:nvSpPr>
        <p:spPr>
          <a:xfrm>
            <a:off x="2029613" y="2370921"/>
            <a:ext cx="3763811" cy="2727719"/>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54" name="Rectangle 21"/>
          <p:cNvSpPr/>
          <p:nvPr userDrawn="1"/>
        </p:nvSpPr>
        <p:spPr>
          <a:xfrm>
            <a:off x="5793429" y="5232175"/>
            <a:ext cx="2919367" cy="510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06109F">
                  <a:lumMod val="75000"/>
                  <a:lumOff val="25000"/>
                </a:srgbClr>
              </a:solidFill>
            </a:endParaRPr>
          </a:p>
        </p:txBody>
      </p:sp>
      <p:sp>
        <p:nvSpPr>
          <p:cNvPr id="55" name="Rectangle 21"/>
          <p:cNvSpPr/>
          <p:nvPr userDrawn="1"/>
        </p:nvSpPr>
        <p:spPr>
          <a:xfrm>
            <a:off x="8715113" y="5232175"/>
            <a:ext cx="2919367" cy="51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57" name="Rectángulo 43"/>
          <p:cNvSpPr/>
          <p:nvPr userDrawn="1"/>
        </p:nvSpPr>
        <p:spPr>
          <a:xfrm rot="16200000">
            <a:off x="-365152" y="2740733"/>
            <a:ext cx="3416355" cy="1304367"/>
          </a:xfrm>
          <a:prstGeom prst="rect">
            <a:avLst/>
          </a:prstGeom>
          <a:solidFill>
            <a:srgbClr val="F8971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59" name="Rectangle 21"/>
          <p:cNvSpPr/>
          <p:nvPr userDrawn="1"/>
        </p:nvSpPr>
        <p:spPr>
          <a:xfrm>
            <a:off x="-8433" y="5218896"/>
            <a:ext cx="5801857" cy="510288"/>
          </a:xfrm>
          <a:prstGeom prst="rect">
            <a:avLst/>
          </a:prstGeom>
          <a:solidFill>
            <a:srgbClr val="F4981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grpSp>
        <p:nvGrpSpPr>
          <p:cNvPr id="63" name="Agrupar 77"/>
          <p:cNvGrpSpPr/>
          <p:nvPr userDrawn="1"/>
        </p:nvGrpSpPr>
        <p:grpSpPr>
          <a:xfrm>
            <a:off x="5542801" y="5232197"/>
            <a:ext cx="510679" cy="510679"/>
            <a:chOff x="2919309" y="3125506"/>
            <a:chExt cx="464114" cy="464114"/>
          </a:xfrm>
        </p:grpSpPr>
        <p:sp>
          <p:nvSpPr>
            <p:cNvPr id="64" name="Elipse 79"/>
            <p:cNvSpPr/>
            <p:nvPr/>
          </p:nvSpPr>
          <p:spPr>
            <a:xfrm>
              <a:off x="2919309" y="3125506"/>
              <a:ext cx="464114" cy="46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a:solidFill>
                  <a:srgbClr val="FFFFFF"/>
                </a:solidFill>
              </a:endParaRPr>
            </a:p>
          </p:txBody>
        </p:sp>
        <p:grpSp>
          <p:nvGrpSpPr>
            <p:cNvPr id="65" name="Agrupar 80"/>
            <p:cNvGrpSpPr/>
            <p:nvPr/>
          </p:nvGrpSpPr>
          <p:grpSpPr>
            <a:xfrm>
              <a:off x="2991981" y="3198529"/>
              <a:ext cx="318068" cy="318068"/>
              <a:chOff x="2991981" y="3205163"/>
              <a:chExt cx="318068" cy="318068"/>
            </a:xfrm>
          </p:grpSpPr>
          <p:sp>
            <p:nvSpPr>
              <p:cNvPr id="66" name="Elipse 81"/>
              <p:cNvSpPr/>
              <p:nvPr/>
            </p:nvSpPr>
            <p:spPr>
              <a:xfrm>
                <a:off x="2991981" y="3205163"/>
                <a:ext cx="318068" cy="31806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dirty="0">
                  <a:solidFill>
                    <a:srgbClr val="FFFFFF"/>
                  </a:solidFill>
                </a:endParaRPr>
              </a:p>
            </p:txBody>
          </p:sp>
          <p:grpSp>
            <p:nvGrpSpPr>
              <p:cNvPr id="67" name="Agrupar 82"/>
              <p:cNvGrpSpPr/>
              <p:nvPr/>
            </p:nvGrpSpPr>
            <p:grpSpPr>
              <a:xfrm>
                <a:off x="3083524" y="3296706"/>
                <a:ext cx="134983" cy="134983"/>
                <a:chOff x="3083522" y="3296194"/>
                <a:chExt cx="134983" cy="134983"/>
              </a:xfrm>
            </p:grpSpPr>
            <p:cxnSp>
              <p:nvCxnSpPr>
                <p:cNvPr id="68" name="Conector recto 86"/>
                <p:cNvCxnSpPr/>
                <p:nvPr/>
              </p:nvCxnSpPr>
              <p:spPr>
                <a:xfrm>
                  <a:off x="3151014" y="3296194"/>
                  <a:ext cx="0" cy="134983"/>
                </a:xfrm>
                <a:prstGeom prst="line">
                  <a:avLst/>
                </a:prstGeom>
                <a:noFill/>
                <a:ln w="19050" cap="rnd">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cxnSp>
            <p:cxnSp>
              <p:nvCxnSpPr>
                <p:cNvPr id="69" name="Conector recto 87"/>
                <p:cNvCxnSpPr/>
                <p:nvPr/>
              </p:nvCxnSpPr>
              <p:spPr>
                <a:xfrm rot="5400000">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70" name="Agrupar 97"/>
          <p:cNvGrpSpPr/>
          <p:nvPr userDrawn="1"/>
        </p:nvGrpSpPr>
        <p:grpSpPr>
          <a:xfrm>
            <a:off x="8458614" y="5232197"/>
            <a:ext cx="510679" cy="510679"/>
            <a:chOff x="2919309" y="3125506"/>
            <a:chExt cx="464114" cy="464114"/>
          </a:xfrm>
        </p:grpSpPr>
        <p:sp>
          <p:nvSpPr>
            <p:cNvPr id="71" name="Elipse 98"/>
            <p:cNvSpPr/>
            <p:nvPr/>
          </p:nvSpPr>
          <p:spPr>
            <a:xfrm>
              <a:off x="2919309" y="3125506"/>
              <a:ext cx="464114" cy="46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dirty="0">
                <a:solidFill>
                  <a:srgbClr val="FFFFFF"/>
                </a:solidFill>
              </a:endParaRPr>
            </a:p>
          </p:txBody>
        </p:sp>
        <p:grpSp>
          <p:nvGrpSpPr>
            <p:cNvPr id="72" name="Agrupar 99"/>
            <p:cNvGrpSpPr/>
            <p:nvPr/>
          </p:nvGrpSpPr>
          <p:grpSpPr>
            <a:xfrm>
              <a:off x="2991981" y="3198529"/>
              <a:ext cx="318068" cy="318068"/>
              <a:chOff x="2991981" y="3205163"/>
              <a:chExt cx="318068" cy="318068"/>
            </a:xfrm>
          </p:grpSpPr>
          <p:sp>
            <p:nvSpPr>
              <p:cNvPr id="73" name="Elipse 100"/>
              <p:cNvSpPr/>
              <p:nvPr/>
            </p:nvSpPr>
            <p:spPr>
              <a:xfrm>
                <a:off x="2991981" y="3205163"/>
                <a:ext cx="318068" cy="31806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_tradnl" sz="1900" dirty="0">
                  <a:solidFill>
                    <a:srgbClr val="FFFFFF"/>
                  </a:solidFill>
                </a:endParaRPr>
              </a:p>
            </p:txBody>
          </p:sp>
          <p:grpSp>
            <p:nvGrpSpPr>
              <p:cNvPr id="74" name="Agrupar 101"/>
              <p:cNvGrpSpPr/>
              <p:nvPr/>
            </p:nvGrpSpPr>
            <p:grpSpPr>
              <a:xfrm>
                <a:off x="3083524" y="3296706"/>
                <a:ext cx="134983" cy="134983"/>
                <a:chOff x="3083522" y="3296194"/>
                <a:chExt cx="134983" cy="134983"/>
              </a:xfrm>
            </p:grpSpPr>
            <p:cxnSp>
              <p:nvCxnSpPr>
                <p:cNvPr id="75" name="Conector recto 102"/>
                <p:cNvCxnSpPr/>
                <p:nvPr/>
              </p:nvCxnSpPr>
              <p:spPr>
                <a:xfrm>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cxnSp>
              <p:nvCxnSpPr>
                <p:cNvPr id="76" name="Conector recto 103"/>
                <p:cNvCxnSpPr/>
                <p:nvPr/>
              </p:nvCxnSpPr>
              <p:spPr>
                <a:xfrm rot="5400000">
                  <a:off x="3151014" y="3296194"/>
                  <a:ext cx="0" cy="134983"/>
                </a:xfrm>
                <a:prstGeom prst="line">
                  <a:avLst/>
                </a:prstGeom>
                <a:noFill/>
                <a:ln w="1905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77" name="Rectangle 21"/>
          <p:cNvSpPr/>
          <p:nvPr userDrawn="1"/>
        </p:nvSpPr>
        <p:spPr>
          <a:xfrm>
            <a:off x="5829021" y="2370921"/>
            <a:ext cx="2883771" cy="2727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78" name="Rectangle 21"/>
          <p:cNvSpPr/>
          <p:nvPr userDrawn="1"/>
        </p:nvSpPr>
        <p:spPr>
          <a:xfrm>
            <a:off x="8747197" y="2370921"/>
            <a:ext cx="2883771" cy="2727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6" name="Picture Placeholder 5"/>
          <p:cNvSpPr>
            <a:spLocks noGrp="1"/>
          </p:cNvSpPr>
          <p:nvPr>
            <p:ph type="pic" sz="quarter" idx="14"/>
          </p:nvPr>
        </p:nvSpPr>
        <p:spPr>
          <a:xfrm>
            <a:off x="690565" y="1684339"/>
            <a:ext cx="2598911" cy="3414712"/>
          </a:xfrm>
        </p:spPr>
        <p:txBody>
          <a:bodyPr anchor="ctr"/>
          <a:lstStyle>
            <a:lvl1pPr marL="0" indent="0" algn="ctr">
              <a:buNone/>
              <a:defRPr/>
            </a:lvl1pPr>
          </a:lstStyle>
          <a:p>
            <a:endParaRPr lang="en-US"/>
          </a:p>
        </p:txBody>
      </p:sp>
      <p:sp>
        <p:nvSpPr>
          <p:cNvPr id="97" name="Text Placeholder 3"/>
          <p:cNvSpPr>
            <a:spLocks noGrp="1"/>
          </p:cNvSpPr>
          <p:nvPr>
            <p:ph type="body" sz="quarter" idx="15" hasCustomPrompt="1"/>
          </p:nvPr>
        </p:nvSpPr>
        <p:spPr>
          <a:xfrm>
            <a:off x="3439733" y="2741821"/>
            <a:ext cx="2183027" cy="2114267"/>
          </a:xfrm>
        </p:spPr>
        <p:txBody>
          <a:bodyPr anchor="t">
            <a:noAutofit/>
          </a:bodyPr>
          <a:lstStyle>
            <a:lvl1pPr marL="0" indent="0" algn="l" defTabSz="914332" rtl="0" eaLnBrk="1" latinLnBrk="0" hangingPunct="1">
              <a:buNone/>
              <a:defRPr lang="en-US" sz="12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98" name="Text Placeholder 3"/>
          <p:cNvSpPr>
            <a:spLocks noGrp="1"/>
          </p:cNvSpPr>
          <p:nvPr>
            <p:ph type="body" sz="quarter" idx="16" hasCustomPrompt="1"/>
          </p:nvPr>
        </p:nvSpPr>
        <p:spPr>
          <a:xfrm>
            <a:off x="6179393" y="2753897"/>
            <a:ext cx="2183027" cy="2114267"/>
          </a:xfrm>
        </p:spPr>
        <p:txBody>
          <a:bodyPr anchor="t">
            <a:noAutofit/>
          </a:bodyPr>
          <a:lstStyle>
            <a:lvl1pPr marL="0" indent="0" algn="l" defTabSz="914332" rtl="0" eaLnBrk="1" latinLnBrk="0" hangingPunct="1">
              <a:buNone/>
              <a:defRPr lang="en-US" sz="12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02" name="Text Placeholder 3"/>
          <p:cNvSpPr>
            <a:spLocks noGrp="1"/>
          </p:cNvSpPr>
          <p:nvPr>
            <p:ph type="body" sz="quarter" idx="20" hasCustomPrompt="1"/>
          </p:nvPr>
        </p:nvSpPr>
        <p:spPr>
          <a:xfrm>
            <a:off x="1374653" y="5998499"/>
            <a:ext cx="1799419" cy="355808"/>
          </a:xfrm>
        </p:spPr>
        <p:txBody>
          <a:bodyPr anchor="ctr">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03" name="Text Placeholder 3"/>
          <p:cNvSpPr>
            <a:spLocks noGrp="1"/>
          </p:cNvSpPr>
          <p:nvPr>
            <p:ph type="body" sz="quarter" idx="21" hasCustomPrompt="1"/>
          </p:nvPr>
        </p:nvSpPr>
        <p:spPr>
          <a:xfrm>
            <a:off x="1378789" y="6196331"/>
            <a:ext cx="1799419" cy="355808"/>
          </a:xfrm>
        </p:spPr>
        <p:txBody>
          <a:bodyPr anchor="ctr">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8" name="Picture Placeholder 7"/>
          <p:cNvSpPr>
            <a:spLocks noGrp="1"/>
          </p:cNvSpPr>
          <p:nvPr>
            <p:ph type="pic" sz="quarter" idx="22"/>
          </p:nvPr>
        </p:nvSpPr>
        <p:spPr>
          <a:xfrm>
            <a:off x="740004" y="5998501"/>
            <a:ext cx="557877" cy="553641"/>
          </a:xfrm>
        </p:spPr>
        <p:txBody>
          <a:bodyPr anchor="ctr">
            <a:normAutofit/>
          </a:bodyPr>
          <a:lstStyle>
            <a:lvl1pPr marL="0" indent="0" algn="ctr">
              <a:buNone/>
              <a:defRPr sz="1100"/>
            </a:lvl1pPr>
          </a:lstStyle>
          <a:p>
            <a:endParaRPr lang="en-US"/>
          </a:p>
        </p:txBody>
      </p:sp>
      <p:sp>
        <p:nvSpPr>
          <p:cNvPr id="113" name="Text Placeholder 3"/>
          <p:cNvSpPr>
            <a:spLocks noGrp="1"/>
          </p:cNvSpPr>
          <p:nvPr>
            <p:ph type="body" sz="quarter" idx="23" hasCustomPrompt="1"/>
          </p:nvPr>
        </p:nvSpPr>
        <p:spPr>
          <a:xfrm>
            <a:off x="4197201" y="5998499"/>
            <a:ext cx="1799419" cy="355808"/>
          </a:xfrm>
        </p:spPr>
        <p:txBody>
          <a:bodyPr anchor="ctr">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4" name="Text Placeholder 3"/>
          <p:cNvSpPr>
            <a:spLocks noGrp="1"/>
          </p:cNvSpPr>
          <p:nvPr>
            <p:ph type="body" sz="quarter" idx="24" hasCustomPrompt="1"/>
          </p:nvPr>
        </p:nvSpPr>
        <p:spPr>
          <a:xfrm>
            <a:off x="4201337" y="6196331"/>
            <a:ext cx="1795283" cy="355808"/>
          </a:xfrm>
        </p:spPr>
        <p:txBody>
          <a:bodyPr anchor="ctr">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5" name="Picture Placeholder 7"/>
          <p:cNvSpPr>
            <a:spLocks noGrp="1"/>
          </p:cNvSpPr>
          <p:nvPr>
            <p:ph type="pic" sz="quarter" idx="25"/>
          </p:nvPr>
        </p:nvSpPr>
        <p:spPr>
          <a:xfrm>
            <a:off x="3562556" y="5998501"/>
            <a:ext cx="557877" cy="553641"/>
          </a:xfrm>
        </p:spPr>
        <p:txBody>
          <a:bodyPr anchor="ctr">
            <a:normAutofit/>
          </a:bodyPr>
          <a:lstStyle>
            <a:lvl1pPr marL="0" indent="0" algn="ctr">
              <a:buNone/>
              <a:defRPr sz="1100"/>
            </a:lvl1pPr>
          </a:lstStyle>
          <a:p>
            <a:endParaRPr lang="en-US"/>
          </a:p>
        </p:txBody>
      </p:sp>
      <p:sp>
        <p:nvSpPr>
          <p:cNvPr id="116" name="Text Placeholder 3"/>
          <p:cNvSpPr>
            <a:spLocks noGrp="1"/>
          </p:cNvSpPr>
          <p:nvPr>
            <p:ph type="body" sz="quarter" idx="26" hasCustomPrompt="1"/>
          </p:nvPr>
        </p:nvSpPr>
        <p:spPr>
          <a:xfrm>
            <a:off x="7033498" y="5998499"/>
            <a:ext cx="1799419" cy="355808"/>
          </a:xfrm>
        </p:spPr>
        <p:txBody>
          <a:bodyPr anchor="ctr">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7" name="Text Placeholder 3"/>
          <p:cNvSpPr>
            <a:spLocks noGrp="1"/>
          </p:cNvSpPr>
          <p:nvPr>
            <p:ph type="body" sz="quarter" idx="27" hasCustomPrompt="1"/>
          </p:nvPr>
        </p:nvSpPr>
        <p:spPr>
          <a:xfrm>
            <a:off x="7029364" y="6196331"/>
            <a:ext cx="1803557" cy="355808"/>
          </a:xfrm>
        </p:spPr>
        <p:txBody>
          <a:bodyPr anchor="ctr">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18" name="Picture Placeholder 7"/>
          <p:cNvSpPr>
            <a:spLocks noGrp="1"/>
          </p:cNvSpPr>
          <p:nvPr>
            <p:ph type="pic" sz="quarter" idx="28"/>
          </p:nvPr>
        </p:nvSpPr>
        <p:spPr>
          <a:xfrm>
            <a:off x="6398852" y="5998501"/>
            <a:ext cx="557877" cy="553641"/>
          </a:xfrm>
        </p:spPr>
        <p:txBody>
          <a:bodyPr anchor="ctr">
            <a:normAutofit/>
          </a:bodyPr>
          <a:lstStyle>
            <a:lvl1pPr marL="0" indent="0" algn="ctr">
              <a:buNone/>
              <a:defRPr sz="1100"/>
            </a:lvl1pPr>
          </a:lstStyle>
          <a:p>
            <a:endParaRPr lang="en-US"/>
          </a:p>
        </p:txBody>
      </p:sp>
      <p:sp>
        <p:nvSpPr>
          <p:cNvPr id="119" name="Text Placeholder 3"/>
          <p:cNvSpPr>
            <a:spLocks noGrp="1"/>
          </p:cNvSpPr>
          <p:nvPr>
            <p:ph type="body" sz="quarter" idx="29" hasCustomPrompt="1"/>
          </p:nvPr>
        </p:nvSpPr>
        <p:spPr>
          <a:xfrm>
            <a:off x="9827413" y="5998499"/>
            <a:ext cx="1971015" cy="355808"/>
          </a:xfrm>
        </p:spPr>
        <p:txBody>
          <a:bodyPr anchor="ctr">
            <a:noAutofit/>
          </a:bodyPr>
          <a:lstStyle>
            <a:lvl1pPr marL="0" indent="0" algn="ctr" defTabSz="914332" rtl="0" eaLnBrk="1" latinLnBrk="0" hangingPunct="1">
              <a:buNone/>
              <a:defRPr lang="en-US" sz="1500" b="1"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20" name="Text Placeholder 3"/>
          <p:cNvSpPr>
            <a:spLocks noGrp="1"/>
          </p:cNvSpPr>
          <p:nvPr>
            <p:ph type="body" sz="quarter" idx="30" hasCustomPrompt="1"/>
          </p:nvPr>
        </p:nvSpPr>
        <p:spPr>
          <a:xfrm>
            <a:off x="9831549" y="6196331"/>
            <a:ext cx="1971015" cy="355808"/>
          </a:xfrm>
        </p:spPr>
        <p:txBody>
          <a:bodyPr anchor="ctr">
            <a:noAutofit/>
          </a:bodyPr>
          <a:lstStyle>
            <a:lvl1pPr marL="0" indent="0" algn="ctr" defTabSz="914332" rtl="0" eaLnBrk="1" latinLnBrk="0" hangingPunct="1">
              <a:buNone/>
              <a:defRPr lang="en-US" sz="1200" kern="1200" dirty="0">
                <a:solidFill>
                  <a:schemeClr val="tx2"/>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121" name="Picture Placeholder 7"/>
          <p:cNvSpPr>
            <a:spLocks noGrp="1"/>
          </p:cNvSpPr>
          <p:nvPr>
            <p:ph type="pic" sz="quarter" idx="31"/>
          </p:nvPr>
        </p:nvSpPr>
        <p:spPr>
          <a:xfrm>
            <a:off x="9192764" y="5998501"/>
            <a:ext cx="557877" cy="553641"/>
          </a:xfrm>
        </p:spPr>
        <p:txBody>
          <a:bodyPr anchor="ctr">
            <a:normAutofit/>
          </a:bodyPr>
          <a:lstStyle>
            <a:lvl1pPr marL="0" indent="0" algn="ctr">
              <a:buNone/>
              <a:defRPr sz="1100"/>
            </a:lvl1pPr>
          </a:lstStyle>
          <a:p>
            <a:endParaRPr lang="en-US"/>
          </a:p>
        </p:txBody>
      </p:sp>
      <p:sp>
        <p:nvSpPr>
          <p:cNvPr id="47" name="Tekstfelt 197"/>
          <p:cNvSpPr txBox="1"/>
          <p:nvPr userDrawn="1"/>
        </p:nvSpPr>
        <p:spPr>
          <a:xfrm>
            <a:off x="8747197"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RESULTS</a:t>
            </a:r>
          </a:p>
        </p:txBody>
      </p:sp>
      <p:sp>
        <p:nvSpPr>
          <p:cNvPr id="48" name="Tekstfelt 197"/>
          <p:cNvSpPr txBox="1"/>
          <p:nvPr userDrawn="1"/>
        </p:nvSpPr>
        <p:spPr>
          <a:xfrm>
            <a:off x="5811529"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SOLUTION</a:t>
            </a:r>
          </a:p>
        </p:txBody>
      </p:sp>
      <p:sp>
        <p:nvSpPr>
          <p:cNvPr id="52" name="Tekstfelt 197"/>
          <p:cNvSpPr txBox="1"/>
          <p:nvPr userDrawn="1"/>
        </p:nvSpPr>
        <p:spPr>
          <a:xfrm>
            <a:off x="2927757" y="1858641"/>
            <a:ext cx="2883771" cy="383011"/>
          </a:xfrm>
          <a:prstGeom prst="rect">
            <a:avLst/>
          </a:prstGeom>
          <a:noFill/>
          <a:ln>
            <a:noFill/>
          </a:ln>
        </p:spPr>
        <p:txBody>
          <a:bodyPr wrap="square" lIns="91434" tIns="45718" rIns="91434" bIns="45718"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dirty="0">
                <a:solidFill>
                  <a:srgbClr val="575756"/>
                </a:solidFill>
              </a:rPr>
              <a:t>THE CHALLENGE</a:t>
            </a:r>
          </a:p>
        </p:txBody>
      </p:sp>
      <p:sp>
        <p:nvSpPr>
          <p:cNvPr id="49" name="Text Placeholder 28"/>
          <p:cNvSpPr>
            <a:spLocks noGrp="1"/>
          </p:cNvSpPr>
          <p:nvPr>
            <p:ph type="body" sz="quarter" idx="33"/>
          </p:nvPr>
        </p:nvSpPr>
        <p:spPr>
          <a:xfrm>
            <a:off x="9061965" y="5217191"/>
            <a:ext cx="2254235"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50" name="Text Placeholder 28"/>
          <p:cNvSpPr>
            <a:spLocks noGrp="1"/>
          </p:cNvSpPr>
          <p:nvPr>
            <p:ph type="body" sz="quarter" idx="34"/>
          </p:nvPr>
        </p:nvSpPr>
        <p:spPr>
          <a:xfrm>
            <a:off x="6125989" y="5217599"/>
            <a:ext cx="2254235"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51" name="Text Placeholder 28"/>
          <p:cNvSpPr>
            <a:spLocks noGrp="1"/>
          </p:cNvSpPr>
          <p:nvPr>
            <p:ph type="body" sz="quarter" idx="35"/>
          </p:nvPr>
        </p:nvSpPr>
        <p:spPr>
          <a:xfrm>
            <a:off x="3368525" y="5211404"/>
            <a:ext cx="2254235"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46" name="Marcador de texto 4">
            <a:extLst>
              <a:ext uri="{FF2B5EF4-FFF2-40B4-BE49-F238E27FC236}">
                <a16:creationId xmlns="" xmlns:a16="http://schemas.microsoft.com/office/drawing/2014/main" id="{80B26B2F-CEF1-4332-828F-6926BD400A3A}"/>
              </a:ext>
            </a:extLst>
          </p:cNvPr>
          <p:cNvSpPr>
            <a:spLocks noGrp="1"/>
          </p:cNvSpPr>
          <p:nvPr>
            <p:ph type="body" sz="quarter" idx="32" hasCustomPrompt="1"/>
          </p:nvPr>
        </p:nvSpPr>
        <p:spPr>
          <a:xfrm>
            <a:off x="690565" y="1172999"/>
            <a:ext cx="10941051" cy="361437"/>
          </a:xfrm>
          <a:solidFill>
            <a:srgbClr val="F8971D"/>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34" tIns="45718" rIns="91434" bIns="45718" rtlCol="0" anchor="ctr">
            <a:normAutofit/>
          </a:bodyPr>
          <a:lstStyle>
            <a:lvl1pPr>
              <a:defRPr lang="es-ES_tradnl" sz="2000" b="0" dirty="0">
                <a:solidFill>
                  <a:schemeClr val="bg1"/>
                </a:solidFill>
              </a:defRPr>
            </a:lvl1pPr>
          </a:lstStyle>
          <a:p>
            <a:pPr marL="0" lvl="0" algn="ctr">
              <a:spcBef>
                <a:spcPct val="0"/>
              </a:spcBef>
              <a:buNone/>
            </a:pPr>
            <a:r>
              <a:rPr lang="es-ES_tradnl" dirty="0"/>
              <a:t>Text </a:t>
            </a:r>
            <a:r>
              <a:rPr lang="es-ES_tradnl" dirty="0" err="1"/>
              <a:t>here</a:t>
            </a:r>
            <a:endParaRPr lang="es-ES_tradnl" dirty="0"/>
          </a:p>
        </p:txBody>
      </p:sp>
      <p:sp>
        <p:nvSpPr>
          <p:cNvPr id="2" name="Title 1">
            <a:extLst>
              <a:ext uri="{FF2B5EF4-FFF2-40B4-BE49-F238E27FC236}">
                <a16:creationId xmlns="" xmlns:a16="http://schemas.microsoft.com/office/drawing/2014/main" id="{AD97E0DF-454A-7648-9FFC-F511DAA07F4B}"/>
              </a:ext>
            </a:extLst>
          </p:cNvPr>
          <p:cNvSpPr>
            <a:spLocks noGrp="1"/>
          </p:cNvSpPr>
          <p:nvPr>
            <p:ph type="title"/>
          </p:nvPr>
        </p:nvSpPr>
        <p:spPr>
          <a:xfrm>
            <a:off x="2743200" y="414590"/>
            <a:ext cx="8610600" cy="530927"/>
          </a:xfrm>
        </p:spPr>
        <p:txBody>
          <a:bodyPr/>
          <a:lstStyle/>
          <a:p>
            <a:r>
              <a:rPr lang="en-US"/>
              <a:t>Click to edit Master title style</a:t>
            </a:r>
            <a:endParaRPr lang="es-ES"/>
          </a:p>
        </p:txBody>
      </p:sp>
      <p:pic>
        <p:nvPicPr>
          <p:cNvPr id="56" name="Picture 55">
            <a:extLst>
              <a:ext uri="{FF2B5EF4-FFF2-40B4-BE49-F238E27FC236}">
                <a16:creationId xmlns="" xmlns:a16="http://schemas.microsoft.com/office/drawing/2014/main" id="{B9343116-2E84-4E4B-93C5-B02F1B5622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1876926" y="393014"/>
            <a:ext cx="579840" cy="598336"/>
          </a:xfrm>
          <a:prstGeom prst="rect">
            <a:avLst/>
          </a:prstGeom>
        </p:spPr>
      </p:pic>
    </p:spTree>
    <p:extLst>
      <p:ext uri="{BB962C8B-B14F-4D97-AF65-F5344CB8AC3E}">
        <p14:creationId xmlns:p14="http://schemas.microsoft.com/office/powerpoint/2010/main" val="4167715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General_1">
    <p:spTree>
      <p:nvGrpSpPr>
        <p:cNvPr id="1" name=""/>
        <p:cNvGrpSpPr/>
        <p:nvPr/>
      </p:nvGrpSpPr>
      <p:grpSpPr>
        <a:xfrm>
          <a:off x="0" y="0"/>
          <a:ext cx="0" cy="0"/>
          <a:chOff x="0" y="0"/>
          <a:chExt cx="0" cy="0"/>
        </a:xfrm>
      </p:grpSpPr>
      <p:sp>
        <p:nvSpPr>
          <p:cNvPr id="53" name="Rectangle 21"/>
          <p:cNvSpPr/>
          <p:nvPr userDrawn="1"/>
        </p:nvSpPr>
        <p:spPr>
          <a:xfrm>
            <a:off x="3403417" y="1992649"/>
            <a:ext cx="2661587" cy="4035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77" name="Rectangle 21"/>
          <p:cNvSpPr/>
          <p:nvPr userDrawn="1"/>
        </p:nvSpPr>
        <p:spPr>
          <a:xfrm>
            <a:off x="6168729" y="1992649"/>
            <a:ext cx="2661719" cy="40353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78" name="Rectangle 21"/>
          <p:cNvSpPr/>
          <p:nvPr userDrawn="1"/>
        </p:nvSpPr>
        <p:spPr>
          <a:xfrm>
            <a:off x="8947066" y="1992649"/>
            <a:ext cx="2684551" cy="4035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6" name="Picture Placeholder 5"/>
          <p:cNvSpPr>
            <a:spLocks noGrp="1"/>
          </p:cNvSpPr>
          <p:nvPr userDrawn="1">
            <p:ph type="pic" sz="quarter" idx="14"/>
          </p:nvPr>
        </p:nvSpPr>
        <p:spPr>
          <a:xfrm>
            <a:off x="-2275" y="1406116"/>
            <a:ext cx="3405691" cy="5451887"/>
          </a:xfrm>
        </p:spPr>
        <p:txBody>
          <a:bodyPr anchor="ctr"/>
          <a:lstStyle>
            <a:lvl1pPr marL="0" indent="0" algn="ctr">
              <a:buNone/>
              <a:defRPr/>
            </a:lvl1pPr>
          </a:lstStyle>
          <a:p>
            <a:endParaRPr lang="en-US"/>
          </a:p>
        </p:txBody>
      </p:sp>
      <p:sp>
        <p:nvSpPr>
          <p:cNvPr id="5" name="Marcador de texto 4"/>
          <p:cNvSpPr>
            <a:spLocks noGrp="1"/>
          </p:cNvSpPr>
          <p:nvPr>
            <p:ph type="body" sz="quarter" idx="32" hasCustomPrompt="1"/>
          </p:nvPr>
        </p:nvSpPr>
        <p:spPr>
          <a:xfrm>
            <a:off x="3403419" y="6237509"/>
            <a:ext cx="8228196" cy="410993"/>
          </a:xfr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34" tIns="45718" rIns="91434" bIns="45718" rtlCol="0" anchor="ctr">
            <a:normAutofit/>
          </a:bodyPr>
          <a:lstStyle>
            <a:lvl1pPr>
              <a:defRPr lang="es-ES_tradnl" sz="2000" b="0" dirty="0">
                <a:solidFill>
                  <a:schemeClr val="bg1"/>
                </a:solidFill>
              </a:defRPr>
            </a:lvl1pPr>
          </a:lstStyle>
          <a:p>
            <a:pPr marL="0" lvl="0" algn="ctr">
              <a:spcBef>
                <a:spcPct val="0"/>
              </a:spcBef>
              <a:buNone/>
            </a:pPr>
            <a:r>
              <a:rPr lang="es-ES_tradnl" dirty="0"/>
              <a:t>Text </a:t>
            </a:r>
            <a:r>
              <a:rPr lang="es-ES_tradnl" dirty="0" err="1"/>
              <a:t>here</a:t>
            </a:r>
            <a:endParaRPr lang="es-ES_tradnl" dirty="0"/>
          </a:p>
        </p:txBody>
      </p:sp>
      <p:sp>
        <p:nvSpPr>
          <p:cNvPr id="35" name="Text Placeholder 3">
            <a:extLst>
              <a:ext uri="{FF2B5EF4-FFF2-40B4-BE49-F238E27FC236}">
                <a16:creationId xmlns="" xmlns:a16="http://schemas.microsoft.com/office/drawing/2014/main" id="{7D56C573-6768-423C-8B3F-5DDFC062B8FB}"/>
              </a:ext>
            </a:extLst>
          </p:cNvPr>
          <p:cNvSpPr>
            <a:spLocks noGrp="1"/>
          </p:cNvSpPr>
          <p:nvPr>
            <p:ph type="body" sz="quarter" idx="35" hasCustomPrompt="1"/>
          </p:nvPr>
        </p:nvSpPr>
        <p:spPr>
          <a:xfrm>
            <a:off x="3556049" y="2166585"/>
            <a:ext cx="2362343" cy="3631505"/>
          </a:xfrm>
        </p:spPr>
        <p:txBody>
          <a:bodyPr anchor="t">
            <a:noAutofit/>
          </a:bodyPr>
          <a:lstStyle>
            <a:lvl1pPr marL="285730" indent="-285730" algn="l" defTabSz="914332" rtl="0" eaLnBrk="1" latinLnBrk="0" hangingPunct="1">
              <a:buFont typeface="Arial" charset="0"/>
              <a:buChar char="•"/>
              <a:defRPr lang="en-US" sz="15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sp>
        <p:nvSpPr>
          <p:cNvPr id="36" name="Text Placeholder 3">
            <a:extLst>
              <a:ext uri="{FF2B5EF4-FFF2-40B4-BE49-F238E27FC236}">
                <a16:creationId xmlns="" xmlns:a16="http://schemas.microsoft.com/office/drawing/2014/main" id="{6C9D2D78-31F9-469F-B26B-7C57C195D438}"/>
              </a:ext>
            </a:extLst>
          </p:cNvPr>
          <p:cNvSpPr>
            <a:spLocks noGrp="1"/>
          </p:cNvSpPr>
          <p:nvPr>
            <p:ph type="body" sz="quarter" idx="36" hasCustomPrompt="1"/>
          </p:nvPr>
        </p:nvSpPr>
        <p:spPr>
          <a:xfrm>
            <a:off x="6321800" y="2178666"/>
            <a:ext cx="2362343" cy="3631505"/>
          </a:xfrm>
        </p:spPr>
        <p:txBody>
          <a:bodyPr anchor="t">
            <a:noAutofit/>
          </a:bodyPr>
          <a:lstStyle>
            <a:lvl1pPr marL="285730" indent="-285730" algn="l" defTabSz="914332" rtl="0" eaLnBrk="1" latinLnBrk="0" hangingPunct="1">
              <a:buFont typeface="Arial" charset="0"/>
              <a:buChar char="•"/>
              <a:defRPr lang="en-US" sz="15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a:p>
            <a:pPr lvl="0"/>
            <a:endParaRPr lang="en-US" dirty="0"/>
          </a:p>
          <a:p>
            <a:pPr lvl="0"/>
            <a:endParaRPr lang="en-US" dirty="0"/>
          </a:p>
          <a:p>
            <a:pPr lvl="0"/>
            <a:endParaRPr lang="en-US" dirty="0"/>
          </a:p>
        </p:txBody>
      </p:sp>
      <p:sp>
        <p:nvSpPr>
          <p:cNvPr id="43" name="Text Placeholder 3">
            <a:extLst>
              <a:ext uri="{FF2B5EF4-FFF2-40B4-BE49-F238E27FC236}">
                <a16:creationId xmlns="" xmlns:a16="http://schemas.microsoft.com/office/drawing/2014/main" id="{89AB94C4-CCA6-4A38-A73F-13FBC3237699}"/>
              </a:ext>
            </a:extLst>
          </p:cNvPr>
          <p:cNvSpPr>
            <a:spLocks noGrp="1"/>
          </p:cNvSpPr>
          <p:nvPr>
            <p:ph type="body" sz="quarter" idx="38" hasCustomPrompt="1"/>
          </p:nvPr>
        </p:nvSpPr>
        <p:spPr>
          <a:xfrm>
            <a:off x="9123039" y="2178666"/>
            <a:ext cx="2362343" cy="3631505"/>
          </a:xfrm>
        </p:spPr>
        <p:txBody>
          <a:bodyPr anchor="t">
            <a:noAutofit/>
          </a:bodyPr>
          <a:lstStyle>
            <a:lvl1pPr marL="285730" indent="-285730" algn="l" defTabSz="914332" rtl="0" eaLnBrk="1" latinLnBrk="0" hangingPunct="1">
              <a:buFont typeface="Arial" charset="0"/>
              <a:buChar char="•"/>
              <a:defRPr lang="en-US" sz="1500" kern="1200" dirty="0">
                <a:solidFill>
                  <a:schemeClr val="bg1"/>
                </a:solidFill>
                <a:latin typeface="+mn-lt"/>
                <a:ea typeface="+mn-ea"/>
                <a:cs typeface="+mn-cs"/>
              </a:defRPr>
            </a:lvl1pPr>
            <a:lvl2pPr marL="0" indent="0" algn="ctr" defTabSz="914332" rtl="0" eaLnBrk="1" latinLnBrk="0" hangingPunct="1">
              <a:buNone/>
              <a:defRPr lang="en-US" sz="2000" kern="1200" smtClean="0">
                <a:solidFill>
                  <a:schemeClr val="bg1"/>
                </a:solidFill>
                <a:latin typeface="+mn-lt"/>
                <a:ea typeface="+mn-ea"/>
                <a:cs typeface="+mn-cs"/>
              </a:defRPr>
            </a:lvl2pPr>
            <a:lvl3pPr marL="0" indent="0" algn="ctr" defTabSz="914332" rtl="0" eaLnBrk="1" latinLnBrk="0" hangingPunct="1">
              <a:buNone/>
              <a:defRPr lang="en-US" sz="2000" kern="1200" smtClean="0">
                <a:solidFill>
                  <a:schemeClr val="bg1"/>
                </a:solidFill>
                <a:latin typeface="+mn-lt"/>
                <a:ea typeface="+mn-ea"/>
                <a:cs typeface="+mn-cs"/>
              </a:defRPr>
            </a:lvl3pPr>
            <a:lvl4pPr marL="0" indent="0" algn="ctr" defTabSz="914332" rtl="0" eaLnBrk="1" latinLnBrk="0" hangingPunct="1">
              <a:buNone/>
              <a:defRPr lang="en-US" sz="2000" kern="1200" smtClean="0">
                <a:solidFill>
                  <a:schemeClr val="bg1"/>
                </a:solidFill>
                <a:latin typeface="+mn-lt"/>
                <a:ea typeface="+mn-ea"/>
                <a:cs typeface="+mn-cs"/>
              </a:defRPr>
            </a:lvl4pPr>
            <a:lvl5pPr marL="0" indent="0" algn="ctr" defTabSz="914332" rtl="0" eaLnBrk="1" latinLnBrk="0" hangingPunct="1">
              <a:buNone/>
              <a:defRPr lang="en-US" sz="2000" kern="1200">
                <a:solidFill>
                  <a:schemeClr val="bg1"/>
                </a:solidFill>
                <a:latin typeface="+mn-lt"/>
                <a:ea typeface="+mn-ea"/>
                <a:cs typeface="+mn-cs"/>
              </a:defRPr>
            </a:lvl5pPr>
          </a:lstStyle>
          <a:p>
            <a:pPr lvl="0"/>
            <a:r>
              <a:rPr lang="en-US" dirty="0"/>
              <a:t>Text here</a:t>
            </a:r>
          </a:p>
        </p:txBody>
      </p:sp>
      <p:grpSp>
        <p:nvGrpSpPr>
          <p:cNvPr id="44" name="Group 3">
            <a:extLst>
              <a:ext uri="{FF2B5EF4-FFF2-40B4-BE49-F238E27FC236}">
                <a16:creationId xmlns="" xmlns:a16="http://schemas.microsoft.com/office/drawing/2014/main" id="{98D1A184-3D97-48C7-9624-94B1C89ABA8A}"/>
              </a:ext>
            </a:extLst>
          </p:cNvPr>
          <p:cNvGrpSpPr/>
          <p:nvPr userDrawn="1"/>
        </p:nvGrpSpPr>
        <p:grpSpPr>
          <a:xfrm>
            <a:off x="3405339" y="1413362"/>
            <a:ext cx="8228199" cy="410993"/>
            <a:chOff x="3403416" y="1515297"/>
            <a:chExt cx="8228198" cy="410993"/>
          </a:xfrm>
          <a:solidFill>
            <a:schemeClr val="tx1"/>
          </a:solidFill>
        </p:grpSpPr>
        <p:sp>
          <p:nvSpPr>
            <p:cNvPr id="45" name="Rectangle 2">
              <a:extLst>
                <a:ext uri="{FF2B5EF4-FFF2-40B4-BE49-F238E27FC236}">
                  <a16:creationId xmlns="" xmlns:a16="http://schemas.microsoft.com/office/drawing/2014/main" id="{C080A549-8428-4D29-A5F6-48C1DE0645AA}"/>
                </a:ext>
              </a:extLst>
            </p:cNvPr>
            <p:cNvSpPr/>
            <p:nvPr userDrawn="1"/>
          </p:nvSpPr>
          <p:spPr>
            <a:xfrm>
              <a:off x="3403416" y="1515297"/>
              <a:ext cx="8228197" cy="410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nl-NL" sz="1900">
                <a:solidFill>
                  <a:srgbClr val="FFFFFF"/>
                </a:solidFill>
              </a:endParaRPr>
            </a:p>
          </p:txBody>
        </p:sp>
        <p:sp>
          <p:nvSpPr>
            <p:cNvPr id="46" name="Tekstfelt 197">
              <a:extLst>
                <a:ext uri="{FF2B5EF4-FFF2-40B4-BE49-F238E27FC236}">
                  <a16:creationId xmlns="" xmlns:a16="http://schemas.microsoft.com/office/drawing/2014/main" id="{441AFEEF-EFC5-4399-B88E-4BE7629AC26C}"/>
                </a:ext>
              </a:extLst>
            </p:cNvPr>
            <p:cNvSpPr txBox="1"/>
            <p:nvPr userDrawn="1"/>
          </p:nvSpPr>
          <p:spPr>
            <a:xfrm>
              <a:off x="8930381" y="1540921"/>
              <a:ext cx="2701233" cy="374461"/>
            </a:xfrm>
            <a:prstGeom prst="rect">
              <a:avLst/>
            </a:prstGeom>
            <a:grpFill/>
            <a:ln>
              <a:noFill/>
            </a:ln>
          </p:spPr>
          <p:txBody>
            <a:bodyPr wrap="square"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b="1" dirty="0">
                  <a:solidFill>
                    <a:srgbClr val="FFFFFF"/>
                  </a:solidFill>
                </a:rPr>
                <a:t>THE RESULTS</a:t>
              </a:r>
            </a:p>
          </p:txBody>
        </p:sp>
        <p:sp>
          <p:nvSpPr>
            <p:cNvPr id="49" name="Tekstfelt 197">
              <a:extLst>
                <a:ext uri="{FF2B5EF4-FFF2-40B4-BE49-F238E27FC236}">
                  <a16:creationId xmlns="" xmlns:a16="http://schemas.microsoft.com/office/drawing/2014/main" id="{770085ED-FA9B-4D22-BCA8-C17399D2A074}"/>
                </a:ext>
              </a:extLst>
            </p:cNvPr>
            <p:cNvSpPr txBox="1"/>
            <p:nvPr userDrawn="1"/>
          </p:nvSpPr>
          <p:spPr>
            <a:xfrm>
              <a:off x="6168722" y="1540921"/>
              <a:ext cx="2661718" cy="374461"/>
            </a:xfrm>
            <a:prstGeom prst="rect">
              <a:avLst/>
            </a:prstGeom>
            <a:grpFill/>
            <a:ln>
              <a:noFill/>
            </a:ln>
          </p:spPr>
          <p:txBody>
            <a:bodyPr wrap="square"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b="1" dirty="0">
                  <a:solidFill>
                    <a:srgbClr val="FFFFFF"/>
                  </a:solidFill>
                </a:rPr>
                <a:t>THE SOLUTION</a:t>
              </a:r>
            </a:p>
          </p:txBody>
        </p:sp>
        <p:sp>
          <p:nvSpPr>
            <p:cNvPr id="51" name="Tekstfelt 197">
              <a:extLst>
                <a:ext uri="{FF2B5EF4-FFF2-40B4-BE49-F238E27FC236}">
                  <a16:creationId xmlns="" xmlns:a16="http://schemas.microsoft.com/office/drawing/2014/main" id="{AD198ED3-64C2-4504-B406-96FF1E007451}"/>
                </a:ext>
              </a:extLst>
            </p:cNvPr>
            <p:cNvSpPr txBox="1"/>
            <p:nvPr userDrawn="1"/>
          </p:nvSpPr>
          <p:spPr>
            <a:xfrm>
              <a:off x="3403417" y="1540921"/>
              <a:ext cx="2665366" cy="374461"/>
            </a:xfrm>
            <a:prstGeom prst="rect">
              <a:avLst/>
            </a:prstGeom>
            <a:grpFill/>
            <a:ln>
              <a:noFill/>
            </a:ln>
          </p:spPr>
          <p:txBody>
            <a:bodyPr wrap="square" anchor="ctr">
              <a:spAutoFit/>
            </a:bodyPr>
            <a:lstStyle>
              <a:defPPr>
                <a:defRPr lang="es-ES_tradnl"/>
              </a:defPPr>
              <a:lvl1pPr defTabSz="457200" eaLnBrk="0" hangingPunct="0">
                <a:lnSpc>
                  <a:spcPts val="1400"/>
                </a:lnSpc>
                <a:spcBef>
                  <a:spcPct val="20000"/>
                </a:spcBef>
                <a:defRPr sz="1600">
                  <a:solidFill>
                    <a:schemeClr val="bg1"/>
                  </a:solidFill>
                  <a:ea typeface="ヒラギノ角ゴ Pro W3"/>
                  <a:cs typeface="Arial" panose="020B0604020202020204" pitchFamily="34" charset="0"/>
                </a:defRPr>
              </a:lvl1pPr>
            </a:lstStyle>
            <a:p>
              <a:pPr algn="ctr">
                <a:lnSpc>
                  <a:spcPts val="2200"/>
                </a:lnSpc>
              </a:pPr>
              <a:r>
                <a:rPr lang="da-DK" sz="2000" b="1" dirty="0">
                  <a:solidFill>
                    <a:srgbClr val="FFFFFF"/>
                  </a:solidFill>
                </a:rPr>
                <a:t>THE CHALLENGE</a:t>
              </a:r>
            </a:p>
          </p:txBody>
        </p:sp>
      </p:grpSp>
      <p:sp>
        <p:nvSpPr>
          <p:cNvPr id="2" name="Title 1">
            <a:extLst>
              <a:ext uri="{FF2B5EF4-FFF2-40B4-BE49-F238E27FC236}">
                <a16:creationId xmlns="" xmlns:a16="http://schemas.microsoft.com/office/drawing/2014/main" id="{C7BE91BC-B4E2-D847-980E-E210E380BA45}"/>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0151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upRight)">
                                      <p:cBhvr>
                                        <p:cTn id="7" dur="500"/>
                                        <p:tgtEl>
                                          <p:spTgt spid="53"/>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strips(upRight)">
                                      <p:cBhvr>
                                        <p:cTn id="10" dur="500"/>
                                        <p:tgtEl>
                                          <p:spTgt spid="77"/>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strips(upRight)">
                                      <p:cBhvr>
                                        <p:cTn id="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7" grpId="0" animBg="1"/>
      <p:bldP spid="7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nly Title">
    <p:spTree>
      <p:nvGrpSpPr>
        <p:cNvPr id="1" name=""/>
        <p:cNvGrpSpPr/>
        <p:nvPr/>
      </p:nvGrpSpPr>
      <p:grpSpPr>
        <a:xfrm>
          <a:off x="0" y="0"/>
          <a:ext cx="0" cy="0"/>
          <a:chOff x="0" y="0"/>
          <a:chExt cx="0" cy="0"/>
        </a:xfrm>
      </p:grpSpPr>
      <p:sp>
        <p:nvSpPr>
          <p:cNvPr id="3" name="Rectangle 21"/>
          <p:cNvSpPr/>
          <p:nvPr userDrawn="1"/>
        </p:nvSpPr>
        <p:spPr>
          <a:xfrm>
            <a:off x="2920617" y="1355085"/>
            <a:ext cx="3118059" cy="55165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prstClr val="white"/>
              </a:solidFill>
            </a:endParaRPr>
          </a:p>
        </p:txBody>
      </p:sp>
      <p:sp>
        <p:nvSpPr>
          <p:cNvPr id="4" name="Rectangle 25"/>
          <p:cNvSpPr/>
          <p:nvPr userDrawn="1"/>
        </p:nvSpPr>
        <p:spPr>
          <a:xfrm>
            <a:off x="6034305" y="1355085"/>
            <a:ext cx="3114271" cy="5516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prstClr val="white"/>
              </a:solidFill>
            </a:endParaRPr>
          </a:p>
        </p:txBody>
      </p:sp>
      <p:sp>
        <p:nvSpPr>
          <p:cNvPr id="5" name="Rectangle 26"/>
          <p:cNvSpPr/>
          <p:nvPr userDrawn="1"/>
        </p:nvSpPr>
        <p:spPr>
          <a:xfrm>
            <a:off x="9148575" y="1355085"/>
            <a:ext cx="3043428" cy="5516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prstClr val="white"/>
              </a:solidFill>
            </a:endParaRPr>
          </a:p>
        </p:txBody>
      </p:sp>
      <p:sp>
        <p:nvSpPr>
          <p:cNvPr id="6" name="Rectángulo 7"/>
          <p:cNvSpPr/>
          <p:nvPr userDrawn="1"/>
        </p:nvSpPr>
        <p:spPr>
          <a:xfrm>
            <a:off x="3341857" y="2760986"/>
            <a:ext cx="2275579" cy="690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2000" b="1" dirty="0">
              <a:solidFill>
                <a:srgbClr val="FFFFFF"/>
              </a:solidFill>
            </a:endParaRPr>
          </a:p>
        </p:txBody>
      </p:sp>
      <p:sp>
        <p:nvSpPr>
          <p:cNvPr id="9" name="Rectangle 25"/>
          <p:cNvSpPr/>
          <p:nvPr userDrawn="1"/>
        </p:nvSpPr>
        <p:spPr>
          <a:xfrm>
            <a:off x="0" y="1355085"/>
            <a:ext cx="2920621" cy="5516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dirty="0">
              <a:solidFill>
                <a:prstClr val="white"/>
              </a:solidFill>
            </a:endParaRPr>
          </a:p>
        </p:txBody>
      </p:sp>
      <p:sp>
        <p:nvSpPr>
          <p:cNvPr id="11" name="Rectángulo 7"/>
          <p:cNvSpPr/>
          <p:nvPr userDrawn="1"/>
        </p:nvSpPr>
        <p:spPr>
          <a:xfrm>
            <a:off x="232016" y="2760985"/>
            <a:ext cx="2502565" cy="690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2000" b="1" dirty="0">
              <a:solidFill>
                <a:srgbClr val="FFFFFF"/>
              </a:solidFill>
            </a:endParaRPr>
          </a:p>
        </p:txBody>
      </p:sp>
      <p:sp>
        <p:nvSpPr>
          <p:cNvPr id="24" name="Picture Placeholder 23"/>
          <p:cNvSpPr>
            <a:spLocks noGrp="1"/>
          </p:cNvSpPr>
          <p:nvPr>
            <p:ph type="pic" sz="quarter" idx="10"/>
          </p:nvPr>
        </p:nvSpPr>
        <p:spPr>
          <a:xfrm>
            <a:off x="0" y="5019677"/>
            <a:ext cx="2919413" cy="1858963"/>
          </a:xfrm>
          <a:solidFill>
            <a:schemeClr val="bg2">
              <a:lumMod val="75000"/>
            </a:schemeClr>
          </a:solidFill>
        </p:spPr>
        <p:txBody>
          <a:bodyPr/>
          <a:lstStyle/>
          <a:p>
            <a:endParaRPr lang="nl-NL" dirty="0"/>
          </a:p>
        </p:txBody>
      </p:sp>
      <p:sp>
        <p:nvSpPr>
          <p:cNvPr id="25" name="Picture Placeholder 23"/>
          <p:cNvSpPr>
            <a:spLocks noGrp="1"/>
          </p:cNvSpPr>
          <p:nvPr>
            <p:ph type="pic" sz="quarter" idx="11"/>
          </p:nvPr>
        </p:nvSpPr>
        <p:spPr>
          <a:xfrm>
            <a:off x="2919417" y="5012685"/>
            <a:ext cx="3119263" cy="1858963"/>
          </a:xfrm>
          <a:solidFill>
            <a:schemeClr val="tx2"/>
          </a:solidFill>
        </p:spPr>
        <p:txBody>
          <a:bodyPr/>
          <a:lstStyle/>
          <a:p>
            <a:endParaRPr lang="nl-NL"/>
          </a:p>
        </p:txBody>
      </p:sp>
      <p:sp>
        <p:nvSpPr>
          <p:cNvPr id="26" name="Picture Placeholder 23"/>
          <p:cNvSpPr>
            <a:spLocks noGrp="1"/>
          </p:cNvSpPr>
          <p:nvPr>
            <p:ph type="pic" sz="quarter" idx="12"/>
          </p:nvPr>
        </p:nvSpPr>
        <p:spPr>
          <a:xfrm>
            <a:off x="6038678" y="5009673"/>
            <a:ext cx="3119263" cy="1858963"/>
          </a:xfrm>
          <a:solidFill>
            <a:schemeClr val="bg2">
              <a:lumMod val="75000"/>
            </a:schemeClr>
          </a:solidFill>
        </p:spPr>
        <p:txBody>
          <a:bodyPr/>
          <a:lstStyle/>
          <a:p>
            <a:endParaRPr lang="nl-NL"/>
          </a:p>
        </p:txBody>
      </p:sp>
      <p:sp>
        <p:nvSpPr>
          <p:cNvPr id="27" name="Picture Placeholder 23"/>
          <p:cNvSpPr>
            <a:spLocks noGrp="1"/>
          </p:cNvSpPr>
          <p:nvPr>
            <p:ph type="pic" sz="quarter" idx="13"/>
          </p:nvPr>
        </p:nvSpPr>
        <p:spPr>
          <a:xfrm>
            <a:off x="9157941" y="5009673"/>
            <a:ext cx="3034063" cy="1858963"/>
          </a:xfrm>
          <a:solidFill>
            <a:schemeClr val="tx2"/>
          </a:solidFill>
        </p:spPr>
        <p:txBody>
          <a:bodyPr/>
          <a:lstStyle/>
          <a:p>
            <a:endParaRPr lang="nl-NL"/>
          </a:p>
        </p:txBody>
      </p:sp>
      <p:sp>
        <p:nvSpPr>
          <p:cNvPr id="29" name="Text Placeholder 28"/>
          <p:cNvSpPr>
            <a:spLocks noGrp="1"/>
          </p:cNvSpPr>
          <p:nvPr>
            <p:ph type="body" sz="quarter" idx="14"/>
          </p:nvPr>
        </p:nvSpPr>
        <p:spPr>
          <a:xfrm>
            <a:off x="232015" y="3788471"/>
            <a:ext cx="2503488"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31" name="Text Placeholder 28"/>
          <p:cNvSpPr>
            <a:spLocks noGrp="1"/>
          </p:cNvSpPr>
          <p:nvPr>
            <p:ph type="body" sz="quarter" idx="16"/>
          </p:nvPr>
        </p:nvSpPr>
        <p:spPr>
          <a:xfrm>
            <a:off x="6339692" y="3788471"/>
            <a:ext cx="2503488"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32" name="Text Placeholder 28"/>
          <p:cNvSpPr>
            <a:spLocks noGrp="1"/>
          </p:cNvSpPr>
          <p:nvPr>
            <p:ph type="body" sz="quarter" idx="17"/>
          </p:nvPr>
        </p:nvSpPr>
        <p:spPr>
          <a:xfrm>
            <a:off x="9418543" y="3788471"/>
            <a:ext cx="2503488"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33" name="Text Placeholder 28"/>
          <p:cNvSpPr>
            <a:spLocks noGrp="1"/>
          </p:cNvSpPr>
          <p:nvPr>
            <p:ph type="body" sz="quarter" idx="18"/>
          </p:nvPr>
        </p:nvSpPr>
        <p:spPr>
          <a:xfrm>
            <a:off x="3227901" y="3788471"/>
            <a:ext cx="2503488" cy="525272"/>
          </a:xfrm>
          <a:noFill/>
        </p:spPr>
        <p:txBody>
          <a:bodyPr wrap="square" rtlCol="0">
            <a:spAutoFit/>
          </a:bodyPr>
          <a:lstStyle>
            <a:lvl1pPr marL="0" indent="0">
              <a:buNone/>
              <a:defRPr lang="en-US" sz="1100" smtClean="0">
                <a:solidFill>
                  <a:schemeClr val="bg1"/>
                </a:solidFill>
              </a:defRPr>
            </a:lvl1pPr>
            <a:lvl2pPr>
              <a:defRPr lang="en-US" sz="1900" smtClean="0">
                <a:solidFill>
                  <a:schemeClr val="tx1"/>
                </a:solidFill>
              </a:defRPr>
            </a:lvl2pPr>
            <a:lvl3pPr>
              <a:defRPr lang="en-US" sz="1900" smtClean="0">
                <a:solidFill>
                  <a:schemeClr val="tx1"/>
                </a:solidFill>
              </a:defRPr>
            </a:lvl3pPr>
            <a:lvl4pPr>
              <a:defRPr lang="en-US" smtClean="0">
                <a:solidFill>
                  <a:schemeClr val="tx1"/>
                </a:solidFill>
              </a:defRPr>
            </a:lvl4pPr>
            <a:lvl5pPr>
              <a:defRPr lang="nl-NL">
                <a:solidFill>
                  <a:schemeClr val="tx1"/>
                </a:solidFill>
              </a:defRPr>
            </a:lvl5pPr>
          </a:lstStyle>
          <a:p>
            <a:pPr marL="0" lvl="0"/>
            <a:r>
              <a:rPr lang="en-US" dirty="0"/>
              <a:t>Click to edit Master text styles</a:t>
            </a:r>
          </a:p>
          <a:p>
            <a:pPr marL="0" lvl="0"/>
            <a:endParaRPr lang="en-US" dirty="0"/>
          </a:p>
        </p:txBody>
      </p:sp>
      <p:sp>
        <p:nvSpPr>
          <p:cNvPr id="2" name="Title 1">
            <a:extLst>
              <a:ext uri="{FF2B5EF4-FFF2-40B4-BE49-F238E27FC236}">
                <a16:creationId xmlns="" xmlns:a16="http://schemas.microsoft.com/office/drawing/2014/main" id="{F23D6CB3-E49A-5742-B810-0E3C2EB4A6B3}"/>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9294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SKI">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CCA35879-B237-4E7C-8DD4-5D36D93A9B6E}"/>
              </a:ext>
            </a:extLst>
          </p:cNvPr>
          <p:cNvSpPr/>
          <p:nvPr userDrawn="1"/>
        </p:nvSpPr>
        <p:spPr>
          <a:xfrm>
            <a:off x="401851" y="185195"/>
            <a:ext cx="1600569" cy="91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s-ES" sz="1900">
              <a:solidFill>
                <a:srgbClr val="FFFFFF"/>
              </a:solidFill>
            </a:endParaRPr>
          </a:p>
        </p:txBody>
      </p:sp>
      <p:sp>
        <p:nvSpPr>
          <p:cNvPr id="32" name="Picture Placeholder 29"/>
          <p:cNvSpPr>
            <a:spLocks noGrp="1"/>
          </p:cNvSpPr>
          <p:nvPr>
            <p:ph type="pic" sz="quarter" idx="12"/>
          </p:nvPr>
        </p:nvSpPr>
        <p:spPr>
          <a:xfrm>
            <a:off x="4905623" y="1421655"/>
            <a:ext cx="2413487" cy="4161588"/>
          </a:xfrm>
        </p:spPr>
        <p:txBody>
          <a:bodyPr/>
          <a:lstStyle/>
          <a:p>
            <a:endParaRPr lang="en-US"/>
          </a:p>
        </p:txBody>
      </p:sp>
      <p:sp>
        <p:nvSpPr>
          <p:cNvPr id="31" name="Picture Placeholder 29"/>
          <p:cNvSpPr>
            <a:spLocks noGrp="1"/>
          </p:cNvSpPr>
          <p:nvPr>
            <p:ph type="pic" sz="quarter" idx="11"/>
          </p:nvPr>
        </p:nvSpPr>
        <p:spPr>
          <a:xfrm>
            <a:off x="2470366" y="1421655"/>
            <a:ext cx="2440255" cy="4161588"/>
          </a:xfrm>
        </p:spPr>
        <p:txBody>
          <a:bodyPr/>
          <a:lstStyle/>
          <a:p>
            <a:endParaRPr lang="en-US"/>
          </a:p>
        </p:txBody>
      </p:sp>
      <p:sp>
        <p:nvSpPr>
          <p:cNvPr id="30" name="Picture Placeholder 29"/>
          <p:cNvSpPr>
            <a:spLocks noGrp="1"/>
          </p:cNvSpPr>
          <p:nvPr>
            <p:ph type="pic" sz="quarter" idx="10"/>
          </p:nvPr>
        </p:nvSpPr>
        <p:spPr>
          <a:xfrm>
            <a:off x="3" y="1421655"/>
            <a:ext cx="2470151" cy="4161588"/>
          </a:xfrm>
        </p:spPr>
        <p:txBody>
          <a:bodyPr/>
          <a:lstStyle/>
          <a:p>
            <a:endParaRPr lang="en-US"/>
          </a:p>
        </p:txBody>
      </p:sp>
      <p:sp>
        <p:nvSpPr>
          <p:cNvPr id="3" name="Rectangle 21"/>
          <p:cNvSpPr/>
          <p:nvPr userDrawn="1"/>
        </p:nvSpPr>
        <p:spPr>
          <a:xfrm>
            <a:off x="7322932" y="1421653"/>
            <a:ext cx="4869069" cy="5436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n-US" sz="1900">
              <a:solidFill>
                <a:srgbClr val="FFFFFF"/>
              </a:solidFill>
            </a:endParaRPr>
          </a:p>
        </p:txBody>
      </p:sp>
      <p:sp>
        <p:nvSpPr>
          <p:cNvPr id="4" name="Rectángulo 6"/>
          <p:cNvSpPr/>
          <p:nvPr userDrawn="1"/>
        </p:nvSpPr>
        <p:spPr>
          <a:xfrm>
            <a:off x="1" y="5583245"/>
            <a:ext cx="7322931" cy="1287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cxnSp>
        <p:nvCxnSpPr>
          <p:cNvPr id="9" name="Conector recto 15"/>
          <p:cNvCxnSpPr>
            <a:cxnSpLocks/>
          </p:cNvCxnSpPr>
          <p:nvPr userDrawn="1"/>
        </p:nvCxnSpPr>
        <p:spPr>
          <a:xfrm>
            <a:off x="2470363" y="1412875"/>
            <a:ext cx="0" cy="5546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44">
            <a:hlinkClick r:id="" action="ppaction://noaction"/>
          </p:cNvPr>
          <p:cNvSpPr/>
          <p:nvPr userDrawn="1"/>
        </p:nvSpPr>
        <p:spPr>
          <a:xfrm>
            <a:off x="9839300" y="42924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6" name="Rectángulo 45">
            <a:hlinkClick r:id="" action="ppaction://noaction"/>
          </p:cNvPr>
          <p:cNvSpPr/>
          <p:nvPr userDrawn="1"/>
        </p:nvSpPr>
        <p:spPr>
          <a:xfrm>
            <a:off x="7799969" y="42924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7" name="Rectángulo 46">
            <a:hlinkClick r:id="" action="ppaction://noaction"/>
          </p:cNvPr>
          <p:cNvSpPr/>
          <p:nvPr userDrawn="1"/>
        </p:nvSpPr>
        <p:spPr>
          <a:xfrm>
            <a:off x="7799969" y="2285405"/>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sp>
        <p:nvSpPr>
          <p:cNvPr id="19" name="Rectángulo 48">
            <a:hlinkClick r:id="" action="ppaction://noaction"/>
          </p:cNvPr>
          <p:cNvSpPr/>
          <p:nvPr userDrawn="1"/>
        </p:nvSpPr>
        <p:spPr>
          <a:xfrm>
            <a:off x="9839300" y="2294669"/>
            <a:ext cx="1875659" cy="187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32"/>
            <a:endParaRPr lang="es-ES_tradnl" sz="1900">
              <a:solidFill>
                <a:srgbClr val="FFFFFF"/>
              </a:solidFill>
            </a:endParaRPr>
          </a:p>
        </p:txBody>
      </p:sp>
      <p:cxnSp>
        <p:nvCxnSpPr>
          <p:cNvPr id="28" name="Conector recto 30"/>
          <p:cNvCxnSpPr>
            <a:cxnSpLocks/>
          </p:cNvCxnSpPr>
          <p:nvPr userDrawn="1"/>
        </p:nvCxnSpPr>
        <p:spPr>
          <a:xfrm>
            <a:off x="4910831" y="1412875"/>
            <a:ext cx="0" cy="5546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33"/>
          <p:cNvSpPr>
            <a:spLocks noGrp="1"/>
          </p:cNvSpPr>
          <p:nvPr>
            <p:ph type="body" sz="quarter" idx="13"/>
          </p:nvPr>
        </p:nvSpPr>
        <p:spPr>
          <a:xfrm>
            <a:off x="7799970" y="1820866"/>
            <a:ext cx="3914988" cy="373743"/>
          </a:xfrm>
        </p:spPr>
        <p:txBody>
          <a:bodyPr/>
          <a:lstStyle>
            <a:lvl1pPr marL="0" indent="0" algn="ctr">
              <a:buNone/>
              <a:defRPr lang="en-US" sz="2000" b="1" kern="1200" dirty="0" smtClean="0">
                <a:solidFill>
                  <a:schemeClr val="bg1"/>
                </a:solidFill>
                <a:latin typeface="+mn-lt"/>
                <a:ea typeface="ヒラギノ角ゴ Pro W3"/>
                <a:cs typeface="Arial" panose="020B0604020202020204" pitchFamily="34" charset="0"/>
              </a:defRPr>
            </a:lvl1pPr>
            <a:lvl2pPr marL="457167" indent="0">
              <a:buNone/>
              <a:defRPr lang="en-US" sz="2000" b="1" kern="1200" dirty="0" smtClean="0">
                <a:solidFill>
                  <a:schemeClr val="bg1"/>
                </a:solidFill>
                <a:latin typeface="+mn-lt"/>
                <a:ea typeface="ヒラギノ角ゴ Pro W3"/>
                <a:cs typeface="Arial" panose="020B0604020202020204" pitchFamily="34" charset="0"/>
              </a:defRPr>
            </a:lvl2pPr>
            <a:lvl3pPr marL="914332" indent="0">
              <a:buNone/>
              <a:defRPr lang="en-US" sz="2000" b="1" kern="1200" dirty="0" smtClean="0">
                <a:solidFill>
                  <a:schemeClr val="bg1"/>
                </a:solidFill>
                <a:latin typeface="+mn-lt"/>
                <a:ea typeface="ヒラギノ角ゴ Pro W3"/>
                <a:cs typeface="Arial" panose="020B0604020202020204" pitchFamily="34" charset="0"/>
              </a:defRPr>
            </a:lvl3pPr>
          </a:lstStyle>
          <a:p>
            <a:pPr lvl="0"/>
            <a:r>
              <a:rPr lang="en-US" dirty="0"/>
              <a:t>Click to edit Master </a:t>
            </a:r>
            <a:r>
              <a:rPr lang="en-US"/>
              <a:t>text styles</a:t>
            </a:r>
            <a:endParaRPr lang="en-US" dirty="0"/>
          </a:p>
        </p:txBody>
      </p:sp>
      <p:sp>
        <p:nvSpPr>
          <p:cNvPr id="37" name="Picture Placeholder 36"/>
          <p:cNvSpPr>
            <a:spLocks noGrp="1"/>
          </p:cNvSpPr>
          <p:nvPr>
            <p:ph type="pic" sz="quarter" idx="14"/>
          </p:nvPr>
        </p:nvSpPr>
        <p:spPr>
          <a:xfrm>
            <a:off x="8112897" y="2401517"/>
            <a:ext cx="1249363" cy="1249363"/>
          </a:xfrm>
        </p:spPr>
        <p:txBody>
          <a:bodyPr anchor="ctr">
            <a:normAutofit/>
          </a:bodyPr>
          <a:lstStyle>
            <a:lvl1pPr marL="0" indent="0" algn="ctr">
              <a:buNone/>
              <a:defRPr sz="1900"/>
            </a:lvl1pPr>
          </a:lstStyle>
          <a:p>
            <a:endParaRPr lang="en-US"/>
          </a:p>
        </p:txBody>
      </p:sp>
      <p:sp>
        <p:nvSpPr>
          <p:cNvPr id="38" name="Picture Placeholder 36"/>
          <p:cNvSpPr>
            <a:spLocks noGrp="1"/>
          </p:cNvSpPr>
          <p:nvPr>
            <p:ph type="pic" sz="quarter" idx="15"/>
          </p:nvPr>
        </p:nvSpPr>
        <p:spPr>
          <a:xfrm>
            <a:off x="10150877" y="2397721"/>
            <a:ext cx="1249363" cy="1249363"/>
          </a:xfrm>
        </p:spPr>
        <p:txBody>
          <a:bodyPr anchor="ctr">
            <a:normAutofit/>
          </a:bodyPr>
          <a:lstStyle>
            <a:lvl1pPr marL="0" indent="0" algn="ctr">
              <a:buNone/>
              <a:defRPr sz="1900"/>
            </a:lvl1pPr>
          </a:lstStyle>
          <a:p>
            <a:endParaRPr lang="en-US"/>
          </a:p>
        </p:txBody>
      </p:sp>
      <p:sp>
        <p:nvSpPr>
          <p:cNvPr id="39" name="Picture Placeholder 36"/>
          <p:cNvSpPr>
            <a:spLocks noGrp="1"/>
          </p:cNvSpPr>
          <p:nvPr>
            <p:ph type="pic" sz="quarter" idx="16"/>
          </p:nvPr>
        </p:nvSpPr>
        <p:spPr>
          <a:xfrm>
            <a:off x="8109789" y="4396005"/>
            <a:ext cx="1249363" cy="1249363"/>
          </a:xfrm>
        </p:spPr>
        <p:txBody>
          <a:bodyPr anchor="ctr">
            <a:normAutofit/>
          </a:bodyPr>
          <a:lstStyle>
            <a:lvl1pPr marL="0" indent="0" algn="ctr">
              <a:buNone/>
              <a:defRPr sz="1900"/>
            </a:lvl1pPr>
          </a:lstStyle>
          <a:p>
            <a:endParaRPr lang="en-US"/>
          </a:p>
        </p:txBody>
      </p:sp>
      <p:sp>
        <p:nvSpPr>
          <p:cNvPr id="40" name="Picture Placeholder 36"/>
          <p:cNvSpPr>
            <a:spLocks noGrp="1"/>
          </p:cNvSpPr>
          <p:nvPr>
            <p:ph type="pic" sz="quarter" idx="17"/>
          </p:nvPr>
        </p:nvSpPr>
        <p:spPr>
          <a:xfrm>
            <a:off x="10147769" y="4392209"/>
            <a:ext cx="1249363" cy="1249363"/>
          </a:xfrm>
        </p:spPr>
        <p:txBody>
          <a:bodyPr anchor="ctr">
            <a:normAutofit/>
          </a:bodyPr>
          <a:lstStyle>
            <a:lvl1pPr marL="0" indent="0" algn="ctr">
              <a:buNone/>
              <a:defRPr sz="1900"/>
            </a:lvl1pPr>
          </a:lstStyle>
          <a:p>
            <a:endParaRPr lang="en-US"/>
          </a:p>
        </p:txBody>
      </p:sp>
      <p:sp>
        <p:nvSpPr>
          <p:cNvPr id="42" name="Text Placeholder 41"/>
          <p:cNvSpPr>
            <a:spLocks noGrp="1"/>
          </p:cNvSpPr>
          <p:nvPr>
            <p:ph type="body" sz="quarter" idx="18" hasCustomPrompt="1"/>
          </p:nvPr>
        </p:nvSpPr>
        <p:spPr>
          <a:xfrm>
            <a:off x="7914464" y="3669087"/>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3" name="Text Placeholder 41"/>
          <p:cNvSpPr>
            <a:spLocks noGrp="1"/>
          </p:cNvSpPr>
          <p:nvPr>
            <p:ph type="body" sz="quarter" idx="19" hasCustomPrompt="1"/>
          </p:nvPr>
        </p:nvSpPr>
        <p:spPr>
          <a:xfrm>
            <a:off x="9952444" y="3669087"/>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4" name="Text Placeholder 41"/>
          <p:cNvSpPr>
            <a:spLocks noGrp="1"/>
          </p:cNvSpPr>
          <p:nvPr>
            <p:ph type="body" sz="quarter" idx="20" hasCustomPrompt="1"/>
          </p:nvPr>
        </p:nvSpPr>
        <p:spPr>
          <a:xfrm>
            <a:off x="9952444" y="5660668"/>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5" name="Text Placeholder 41"/>
          <p:cNvSpPr>
            <a:spLocks noGrp="1"/>
          </p:cNvSpPr>
          <p:nvPr>
            <p:ph type="body" sz="quarter" idx="21" hasCustomPrompt="1"/>
          </p:nvPr>
        </p:nvSpPr>
        <p:spPr>
          <a:xfrm>
            <a:off x="7914464" y="5661992"/>
            <a:ext cx="1640013" cy="328949"/>
          </a:xfrm>
        </p:spPr>
        <p:txBody>
          <a:bodyPr anchor="ctr"/>
          <a:lstStyle>
            <a:lvl1pPr marL="0" indent="0" algn="ctr">
              <a:buNone/>
              <a:defRPr lang="en-US" sz="2000" kern="1200" smtClean="0">
                <a:solidFill>
                  <a:schemeClr val="tx1"/>
                </a:solidFill>
                <a:latin typeface="+mn-lt"/>
                <a:ea typeface="Calibri" charset="0"/>
                <a:cs typeface="Calibri" charset="0"/>
              </a:defRPr>
            </a:lvl1pPr>
            <a:lvl2pPr>
              <a:defRPr lang="en-US" sz="2000" kern="1200" smtClean="0">
                <a:solidFill>
                  <a:srgbClr val="F8971D"/>
                </a:solidFill>
                <a:latin typeface="+mn-lt"/>
                <a:ea typeface="Calibri" charset="0"/>
                <a:cs typeface="Calibri" charset="0"/>
              </a:defRPr>
            </a:lvl2pPr>
            <a:lvl3pPr>
              <a:defRPr lang="en-US" sz="2000" kern="1200" smtClean="0">
                <a:solidFill>
                  <a:srgbClr val="F8971D"/>
                </a:solidFill>
                <a:latin typeface="+mn-lt"/>
                <a:ea typeface="Calibri" charset="0"/>
                <a:cs typeface="Calibri" charset="0"/>
              </a:defRPr>
            </a:lvl3pPr>
          </a:lstStyle>
          <a:p>
            <a:pPr lvl="0"/>
            <a:r>
              <a:rPr lang="en-US" dirty="0"/>
              <a:t>product name</a:t>
            </a:r>
          </a:p>
        </p:txBody>
      </p:sp>
      <p:sp>
        <p:nvSpPr>
          <p:cNvPr id="47" name="Text Placeholder 46"/>
          <p:cNvSpPr>
            <a:spLocks noGrp="1"/>
          </p:cNvSpPr>
          <p:nvPr>
            <p:ph type="body" sz="quarter" idx="22" hasCustomPrompt="1"/>
          </p:nvPr>
        </p:nvSpPr>
        <p:spPr>
          <a:xfrm>
            <a:off x="240381" y="5744456"/>
            <a:ext cx="2015703" cy="328613"/>
          </a:xfrm>
        </p:spPr>
        <p:txBody>
          <a:bodyPr/>
          <a:lstStyle>
            <a:lvl1pPr marL="0" indent="0">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48" name="Text Placeholder 46"/>
          <p:cNvSpPr>
            <a:spLocks noGrp="1"/>
          </p:cNvSpPr>
          <p:nvPr>
            <p:ph type="body" sz="quarter" idx="23" hasCustomPrompt="1"/>
          </p:nvPr>
        </p:nvSpPr>
        <p:spPr>
          <a:xfrm>
            <a:off x="240381" y="6079736"/>
            <a:ext cx="2015703" cy="465181"/>
          </a:xfrm>
        </p:spPr>
        <p:txBody>
          <a:bodyPr>
            <a:normAutofit/>
          </a:bodyPr>
          <a:lstStyle>
            <a:lvl1pPr marL="0" indent="0">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sp>
        <p:nvSpPr>
          <p:cNvPr id="49" name="Text Placeholder 46"/>
          <p:cNvSpPr>
            <a:spLocks noGrp="1"/>
          </p:cNvSpPr>
          <p:nvPr>
            <p:ph type="body" sz="quarter" idx="24" hasCustomPrompt="1"/>
          </p:nvPr>
        </p:nvSpPr>
        <p:spPr>
          <a:xfrm>
            <a:off x="2680143" y="5744456"/>
            <a:ext cx="2015703" cy="328613"/>
          </a:xfrm>
        </p:spPr>
        <p:txBody>
          <a:bodyPr/>
          <a:lstStyle>
            <a:lvl1pPr marL="0" indent="0">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50" name="Text Placeholder 46"/>
          <p:cNvSpPr>
            <a:spLocks noGrp="1"/>
          </p:cNvSpPr>
          <p:nvPr>
            <p:ph type="body" sz="quarter" idx="25" hasCustomPrompt="1"/>
          </p:nvPr>
        </p:nvSpPr>
        <p:spPr>
          <a:xfrm>
            <a:off x="2680143" y="6079736"/>
            <a:ext cx="2015703" cy="465181"/>
          </a:xfrm>
        </p:spPr>
        <p:txBody>
          <a:bodyPr>
            <a:normAutofit/>
          </a:bodyPr>
          <a:lstStyle>
            <a:lvl1pPr marL="0" indent="0">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sp>
        <p:nvSpPr>
          <p:cNvPr id="51" name="Text Placeholder 46"/>
          <p:cNvSpPr>
            <a:spLocks noGrp="1"/>
          </p:cNvSpPr>
          <p:nvPr>
            <p:ph type="body" sz="quarter" idx="26" hasCustomPrompt="1"/>
          </p:nvPr>
        </p:nvSpPr>
        <p:spPr>
          <a:xfrm>
            <a:off x="5107121" y="5744456"/>
            <a:ext cx="2015703" cy="328613"/>
          </a:xfrm>
        </p:spPr>
        <p:txBody>
          <a:bodyPr/>
          <a:lstStyle>
            <a:lvl1pPr marL="0" indent="0">
              <a:buNone/>
              <a:defRPr lang="en-US" sz="1600" b="1" kern="120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Name</a:t>
            </a:r>
          </a:p>
        </p:txBody>
      </p:sp>
      <p:sp>
        <p:nvSpPr>
          <p:cNvPr id="52" name="Text Placeholder 46"/>
          <p:cNvSpPr>
            <a:spLocks noGrp="1"/>
          </p:cNvSpPr>
          <p:nvPr>
            <p:ph type="body" sz="quarter" idx="27" hasCustomPrompt="1"/>
          </p:nvPr>
        </p:nvSpPr>
        <p:spPr>
          <a:xfrm>
            <a:off x="5107121" y="6079736"/>
            <a:ext cx="2015703" cy="465181"/>
          </a:xfrm>
        </p:spPr>
        <p:txBody>
          <a:bodyPr>
            <a:normAutofit/>
          </a:bodyPr>
          <a:lstStyle>
            <a:lvl1pPr marL="0" indent="0">
              <a:lnSpc>
                <a:spcPct val="100000"/>
              </a:lnSpc>
              <a:buNone/>
              <a:defRPr lang="en-US" sz="1200" kern="1200" baseline="0" dirty="0" smtClean="0">
                <a:solidFill>
                  <a:schemeClr val="bg1"/>
                </a:solidFill>
                <a:latin typeface="Calibri Light" charset="0"/>
                <a:ea typeface="Calibri Light" charset="0"/>
                <a:cs typeface="Calibri Light" charset="0"/>
              </a:defRPr>
            </a:lvl1pPr>
            <a:lvl2pPr>
              <a:defRPr lang="en-US" sz="1600" b="1" kern="1200" smtClean="0">
                <a:solidFill>
                  <a:schemeClr val="bg1"/>
                </a:solidFill>
                <a:latin typeface="Calibri Light" charset="0"/>
                <a:ea typeface="Calibri Light" charset="0"/>
                <a:cs typeface="Calibri Light" charset="0"/>
              </a:defRPr>
            </a:lvl2pPr>
            <a:lvl3pPr>
              <a:defRPr lang="en-US" sz="1600" b="1" kern="1200" smtClean="0">
                <a:solidFill>
                  <a:schemeClr val="bg1"/>
                </a:solidFill>
                <a:latin typeface="Calibri Light" charset="0"/>
                <a:ea typeface="Calibri Light" charset="0"/>
                <a:cs typeface="Calibri Light" charset="0"/>
              </a:defRPr>
            </a:lvl3pPr>
            <a:lvl4pPr>
              <a:defRPr lang="en-US" sz="1600" b="1" kern="1200" smtClean="0">
                <a:solidFill>
                  <a:schemeClr val="bg1"/>
                </a:solidFill>
                <a:latin typeface="Calibri Light" charset="0"/>
                <a:ea typeface="Calibri Light" charset="0"/>
                <a:cs typeface="Calibri Light" charset="0"/>
              </a:defRPr>
            </a:lvl4pPr>
          </a:lstStyle>
          <a:p>
            <a:pPr lvl="0"/>
            <a:r>
              <a:rPr lang="en-US" dirty="0"/>
              <a:t>Text here</a:t>
            </a:r>
          </a:p>
        </p:txBody>
      </p:sp>
      <p:pic>
        <p:nvPicPr>
          <p:cNvPr id="41" name="Picture 3">
            <a:extLst>
              <a:ext uri="{FF2B5EF4-FFF2-40B4-BE49-F238E27FC236}">
                <a16:creationId xmlns="" xmlns:a16="http://schemas.microsoft.com/office/drawing/2014/main" id="{2E6BD654-6284-4837-9471-2EC9AF64310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1181" y="-224027"/>
            <a:ext cx="2478087"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06FA6C43-5C11-FB4B-8336-2BCE0232CE34}"/>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88628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nly Photo">
    <p:spTree>
      <p:nvGrpSpPr>
        <p:cNvPr id="1" name="Shape 14"/>
        <p:cNvGrpSpPr/>
        <p:nvPr/>
      </p:nvGrpSpPr>
      <p:grpSpPr>
        <a:xfrm>
          <a:off x="0" y="0"/>
          <a:ext cx="0" cy="0"/>
          <a:chOff x="0" y="0"/>
          <a:chExt cx="0" cy="0"/>
        </a:xfrm>
      </p:grpSpPr>
      <p:sp>
        <p:nvSpPr>
          <p:cNvPr id="5" name="Marcador de imagen 4"/>
          <p:cNvSpPr>
            <a:spLocks noGrp="1"/>
          </p:cNvSpPr>
          <p:nvPr>
            <p:ph type="pic" sz="quarter" idx="10" hasCustomPrompt="1"/>
          </p:nvPr>
        </p:nvSpPr>
        <p:spPr>
          <a:xfrm>
            <a:off x="0" y="0"/>
            <a:ext cx="12192000" cy="6858000"/>
          </a:xfrm>
        </p:spPr>
        <p:txBody>
          <a:bodyPr anchor="ctr"/>
          <a:lstStyle>
            <a:lvl1pPr marL="0" indent="0" algn="ctr">
              <a:buNone/>
              <a:defRPr/>
            </a:lvl1pPr>
          </a:lstStyle>
          <a:p>
            <a:r>
              <a:rPr lang="es-ES_tradnl" dirty="0" err="1"/>
              <a:t>Image</a:t>
            </a:r>
            <a:r>
              <a:rPr lang="es-ES_tradnl" dirty="0"/>
              <a:t> </a:t>
            </a:r>
            <a:r>
              <a:rPr lang="es-ES_tradnl" dirty="0" err="1"/>
              <a:t>here</a:t>
            </a:r>
            <a:endParaRPr lang="es-ES_tradnl" dirty="0"/>
          </a:p>
        </p:txBody>
      </p:sp>
    </p:spTree>
    <p:extLst>
      <p:ext uri="{BB962C8B-B14F-4D97-AF65-F5344CB8AC3E}">
        <p14:creationId xmlns:p14="http://schemas.microsoft.com/office/powerpoint/2010/main" val="1457845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hoto - text">
    <p:spTree>
      <p:nvGrpSpPr>
        <p:cNvPr id="1" name=""/>
        <p:cNvGrpSpPr/>
        <p:nvPr/>
      </p:nvGrpSpPr>
      <p:grpSpPr>
        <a:xfrm>
          <a:off x="0" y="0"/>
          <a:ext cx="0" cy="0"/>
          <a:chOff x="0" y="0"/>
          <a:chExt cx="0" cy="0"/>
        </a:xfrm>
      </p:grpSpPr>
      <p:sp>
        <p:nvSpPr>
          <p:cNvPr id="11" name="Marcador de imagen 14"/>
          <p:cNvSpPr>
            <a:spLocks noGrp="1"/>
          </p:cNvSpPr>
          <p:nvPr>
            <p:ph type="pic" sz="quarter" idx="10" hasCustomPrompt="1"/>
          </p:nvPr>
        </p:nvSpPr>
        <p:spPr>
          <a:xfrm>
            <a:off x="6803" y="1153739"/>
            <a:ext cx="12193588" cy="3769136"/>
          </a:xfrm>
        </p:spPr>
        <p:txBody>
          <a:bodyPr anchor="ctr"/>
          <a:lstStyle>
            <a:lvl1pPr marL="0" indent="0" algn="l">
              <a:buNone/>
              <a:defRPr baseline="0"/>
            </a:lvl1pPr>
          </a:lstStyle>
          <a:p>
            <a:r>
              <a:rPr lang="es-ES_tradnl" dirty="0" err="1"/>
              <a:t>Image</a:t>
            </a:r>
            <a:r>
              <a:rPr lang="es-ES_tradnl" dirty="0"/>
              <a:t> </a:t>
            </a:r>
            <a:r>
              <a:rPr lang="es-ES_tradnl" dirty="0" err="1"/>
              <a:t>here</a:t>
            </a:r>
            <a:endParaRPr lang="es-ES_tradnl" dirty="0"/>
          </a:p>
        </p:txBody>
      </p:sp>
      <p:sp>
        <p:nvSpPr>
          <p:cNvPr id="20" name="Text Placeholder 19"/>
          <p:cNvSpPr>
            <a:spLocks noGrp="1"/>
          </p:cNvSpPr>
          <p:nvPr>
            <p:ph type="body" sz="quarter" idx="11" hasCustomPrompt="1"/>
          </p:nvPr>
        </p:nvSpPr>
        <p:spPr>
          <a:xfrm>
            <a:off x="2690005" y="4220759"/>
            <a:ext cx="7145337" cy="1042988"/>
          </a:xfrm>
          <a:solidFill>
            <a:schemeClr val="bg2"/>
          </a:solidFill>
        </p:spPr>
        <p:txBody>
          <a:bodyPr/>
          <a:lstStyle>
            <a:lvl1pPr marL="0" indent="0">
              <a:buNone/>
              <a:defRPr>
                <a:solidFill>
                  <a:schemeClr val="bg1"/>
                </a:solidFill>
              </a:defRPr>
            </a:lvl1pPr>
            <a:lvl2pPr marL="457167" indent="0">
              <a:buNone/>
              <a:defRPr/>
            </a:lvl2pPr>
            <a:lvl3pPr marL="914332" indent="0">
              <a:buNone/>
              <a:defRPr/>
            </a:lvl3pPr>
            <a:lvl4pPr marL="1371498" indent="0">
              <a:buNone/>
              <a:defRPr/>
            </a:lvl4pPr>
            <a:lvl5pPr marL="1828664" indent="0">
              <a:buNone/>
              <a:defRPr/>
            </a:lvl5pPr>
          </a:lstStyle>
          <a:p>
            <a:pPr lvl="0"/>
            <a:r>
              <a:rPr lang="en-US" dirty="0"/>
              <a:t>CLICK TO EDIT MASTER TEXT STYLE</a:t>
            </a:r>
          </a:p>
        </p:txBody>
      </p:sp>
      <p:sp>
        <p:nvSpPr>
          <p:cNvPr id="21" name="TextBox 20"/>
          <p:cNvSpPr txBox="1"/>
          <p:nvPr userDrawn="1"/>
        </p:nvSpPr>
        <p:spPr>
          <a:xfrm>
            <a:off x="2636841" y="6043741"/>
            <a:ext cx="7262259" cy="384719"/>
          </a:xfrm>
          <a:prstGeom prst="rect">
            <a:avLst/>
          </a:prstGeom>
          <a:noFill/>
        </p:spPr>
        <p:txBody>
          <a:bodyPr wrap="square" lIns="91434" tIns="45718" rIns="91434" bIns="45718" rtlCol="0">
            <a:spAutoFit/>
          </a:bodyPr>
          <a:lstStyle/>
          <a:p>
            <a:pPr defTabSz="914332"/>
            <a:endParaRPr lang="nl-NL" sz="1900" dirty="0">
              <a:solidFill>
                <a:srgbClr val="06109F"/>
              </a:solidFill>
            </a:endParaRPr>
          </a:p>
        </p:txBody>
      </p:sp>
    </p:spTree>
    <p:extLst>
      <p:ext uri="{BB962C8B-B14F-4D97-AF65-F5344CB8AC3E}">
        <p14:creationId xmlns:p14="http://schemas.microsoft.com/office/powerpoint/2010/main" val="1369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 text taski">
    <p:spTree>
      <p:nvGrpSpPr>
        <p:cNvPr id="1" name=""/>
        <p:cNvGrpSpPr/>
        <p:nvPr/>
      </p:nvGrpSpPr>
      <p:grpSpPr>
        <a:xfrm>
          <a:off x="0" y="0"/>
          <a:ext cx="0" cy="0"/>
          <a:chOff x="0" y="0"/>
          <a:chExt cx="0" cy="0"/>
        </a:xfrm>
      </p:grpSpPr>
      <p:sp>
        <p:nvSpPr>
          <p:cNvPr id="11" name="Marcador de imagen 14"/>
          <p:cNvSpPr>
            <a:spLocks noGrp="1"/>
          </p:cNvSpPr>
          <p:nvPr>
            <p:ph type="pic" sz="quarter" idx="10" hasCustomPrompt="1"/>
          </p:nvPr>
        </p:nvSpPr>
        <p:spPr>
          <a:xfrm>
            <a:off x="-794" y="1153739"/>
            <a:ext cx="12193588" cy="3769136"/>
          </a:xfrm>
        </p:spPr>
        <p:txBody>
          <a:bodyPr anchor="ctr"/>
          <a:lstStyle>
            <a:lvl1pPr marL="0" indent="0" algn="l">
              <a:buNone/>
              <a:defRPr baseline="0"/>
            </a:lvl1pPr>
          </a:lstStyle>
          <a:p>
            <a:r>
              <a:rPr lang="es-ES_tradnl" dirty="0" err="1"/>
              <a:t>Image</a:t>
            </a:r>
            <a:r>
              <a:rPr lang="es-ES_tradnl" dirty="0"/>
              <a:t> </a:t>
            </a:r>
            <a:r>
              <a:rPr lang="es-ES_tradnl" dirty="0" err="1"/>
              <a:t>here</a:t>
            </a:r>
            <a:endParaRPr lang="es-ES_tradnl" dirty="0"/>
          </a:p>
        </p:txBody>
      </p:sp>
      <p:sp>
        <p:nvSpPr>
          <p:cNvPr id="20" name="Text Placeholder 19"/>
          <p:cNvSpPr>
            <a:spLocks noGrp="1"/>
          </p:cNvSpPr>
          <p:nvPr>
            <p:ph type="body" sz="quarter" idx="11" hasCustomPrompt="1"/>
          </p:nvPr>
        </p:nvSpPr>
        <p:spPr>
          <a:xfrm>
            <a:off x="2690005" y="4220759"/>
            <a:ext cx="7145337" cy="1042988"/>
          </a:xfrm>
          <a:solidFill>
            <a:schemeClr val="bg2"/>
          </a:solidFill>
        </p:spPr>
        <p:txBody>
          <a:bodyPr/>
          <a:lstStyle>
            <a:lvl1pPr marL="0" indent="0">
              <a:buNone/>
              <a:defRPr>
                <a:solidFill>
                  <a:schemeClr val="bg1"/>
                </a:solidFill>
              </a:defRPr>
            </a:lvl1pPr>
            <a:lvl2pPr marL="457167" indent="0">
              <a:buNone/>
              <a:defRPr/>
            </a:lvl2pPr>
            <a:lvl3pPr marL="914332" indent="0">
              <a:buNone/>
              <a:defRPr/>
            </a:lvl3pPr>
            <a:lvl4pPr marL="1371498" indent="0">
              <a:buNone/>
              <a:defRPr/>
            </a:lvl4pPr>
            <a:lvl5pPr marL="1828664" indent="0">
              <a:buNone/>
              <a:defRPr/>
            </a:lvl5pPr>
          </a:lstStyle>
          <a:p>
            <a:pPr lvl="0"/>
            <a:r>
              <a:rPr lang="en-US" dirty="0"/>
              <a:t>CLICK TO EDIT MASTER TEXT STYLE</a:t>
            </a:r>
          </a:p>
        </p:txBody>
      </p:sp>
      <p:sp>
        <p:nvSpPr>
          <p:cNvPr id="21" name="TextBox 20"/>
          <p:cNvSpPr txBox="1"/>
          <p:nvPr userDrawn="1"/>
        </p:nvSpPr>
        <p:spPr>
          <a:xfrm>
            <a:off x="2636841" y="6043741"/>
            <a:ext cx="7262259" cy="384719"/>
          </a:xfrm>
          <a:prstGeom prst="rect">
            <a:avLst/>
          </a:prstGeom>
          <a:noFill/>
        </p:spPr>
        <p:txBody>
          <a:bodyPr wrap="square" lIns="91434" tIns="45718" rIns="91434" bIns="45718" rtlCol="0">
            <a:spAutoFit/>
          </a:bodyPr>
          <a:lstStyle/>
          <a:p>
            <a:pPr defTabSz="914332"/>
            <a:endParaRPr lang="nl-NL" sz="1900" dirty="0">
              <a:solidFill>
                <a:srgbClr val="06109F"/>
              </a:solidFill>
            </a:endParaRPr>
          </a:p>
        </p:txBody>
      </p:sp>
      <p:pic>
        <p:nvPicPr>
          <p:cNvPr id="5" name="Picture 4">
            <a:extLst>
              <a:ext uri="{FF2B5EF4-FFF2-40B4-BE49-F238E27FC236}">
                <a16:creationId xmlns="" xmlns:a16="http://schemas.microsoft.com/office/drawing/2014/main" id="{BC389A30-F32F-9A4F-A16F-4B743D0618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1876926" y="393014"/>
            <a:ext cx="579840" cy="598336"/>
          </a:xfrm>
          <a:prstGeom prst="rect">
            <a:avLst/>
          </a:prstGeom>
        </p:spPr>
      </p:pic>
    </p:spTree>
    <p:extLst>
      <p:ext uri="{BB962C8B-B14F-4D97-AF65-F5344CB8AC3E}">
        <p14:creationId xmlns:p14="http://schemas.microsoft.com/office/powerpoint/2010/main" val="2843469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 text IOT">
    <p:spTree>
      <p:nvGrpSpPr>
        <p:cNvPr id="1" name=""/>
        <p:cNvGrpSpPr/>
        <p:nvPr/>
      </p:nvGrpSpPr>
      <p:grpSpPr>
        <a:xfrm>
          <a:off x="0" y="0"/>
          <a:ext cx="0" cy="0"/>
          <a:chOff x="0" y="0"/>
          <a:chExt cx="0" cy="0"/>
        </a:xfrm>
      </p:grpSpPr>
      <p:sp>
        <p:nvSpPr>
          <p:cNvPr id="11" name="Marcador de imagen 14"/>
          <p:cNvSpPr>
            <a:spLocks noGrp="1"/>
          </p:cNvSpPr>
          <p:nvPr>
            <p:ph type="pic" sz="quarter" idx="10" hasCustomPrompt="1"/>
          </p:nvPr>
        </p:nvSpPr>
        <p:spPr>
          <a:xfrm>
            <a:off x="-794" y="1153739"/>
            <a:ext cx="12193588" cy="3769136"/>
          </a:xfrm>
        </p:spPr>
        <p:txBody>
          <a:bodyPr anchor="ctr"/>
          <a:lstStyle>
            <a:lvl1pPr marL="0" indent="0" algn="l">
              <a:buNone/>
              <a:defRPr baseline="0"/>
            </a:lvl1pPr>
          </a:lstStyle>
          <a:p>
            <a:r>
              <a:rPr lang="es-ES_tradnl" dirty="0" err="1"/>
              <a:t>Image</a:t>
            </a:r>
            <a:r>
              <a:rPr lang="es-ES_tradnl" dirty="0"/>
              <a:t> </a:t>
            </a:r>
            <a:r>
              <a:rPr lang="es-ES_tradnl" dirty="0" err="1"/>
              <a:t>here</a:t>
            </a:r>
            <a:endParaRPr lang="es-ES_tradnl" dirty="0"/>
          </a:p>
        </p:txBody>
      </p:sp>
      <p:sp>
        <p:nvSpPr>
          <p:cNvPr id="20" name="Text Placeholder 19"/>
          <p:cNvSpPr>
            <a:spLocks noGrp="1"/>
          </p:cNvSpPr>
          <p:nvPr>
            <p:ph type="body" sz="quarter" idx="11" hasCustomPrompt="1"/>
          </p:nvPr>
        </p:nvSpPr>
        <p:spPr>
          <a:xfrm>
            <a:off x="2690005" y="4220759"/>
            <a:ext cx="7145337" cy="1042988"/>
          </a:xfrm>
          <a:solidFill>
            <a:schemeClr val="bg2"/>
          </a:solidFill>
        </p:spPr>
        <p:txBody>
          <a:bodyPr/>
          <a:lstStyle>
            <a:lvl1pPr marL="0" indent="0">
              <a:buNone/>
              <a:defRPr>
                <a:solidFill>
                  <a:schemeClr val="bg1"/>
                </a:solidFill>
              </a:defRPr>
            </a:lvl1pPr>
            <a:lvl2pPr marL="457167" indent="0">
              <a:buNone/>
              <a:defRPr/>
            </a:lvl2pPr>
            <a:lvl3pPr marL="914332" indent="0">
              <a:buNone/>
              <a:defRPr/>
            </a:lvl3pPr>
            <a:lvl4pPr marL="1371498" indent="0">
              <a:buNone/>
              <a:defRPr/>
            </a:lvl4pPr>
            <a:lvl5pPr marL="1828664" indent="0">
              <a:buNone/>
              <a:defRPr/>
            </a:lvl5pPr>
          </a:lstStyle>
          <a:p>
            <a:pPr lvl="0"/>
            <a:r>
              <a:rPr lang="en-US" dirty="0"/>
              <a:t>CLICK TO EDIT MASTER TEXT STYLE</a:t>
            </a:r>
          </a:p>
        </p:txBody>
      </p:sp>
      <p:sp>
        <p:nvSpPr>
          <p:cNvPr id="21" name="TextBox 20"/>
          <p:cNvSpPr txBox="1"/>
          <p:nvPr userDrawn="1"/>
        </p:nvSpPr>
        <p:spPr>
          <a:xfrm>
            <a:off x="2636841" y="6043741"/>
            <a:ext cx="7262259" cy="384719"/>
          </a:xfrm>
          <a:prstGeom prst="rect">
            <a:avLst/>
          </a:prstGeom>
          <a:noFill/>
        </p:spPr>
        <p:txBody>
          <a:bodyPr wrap="square" lIns="91434" tIns="45718" rIns="91434" bIns="45718" rtlCol="0">
            <a:spAutoFit/>
          </a:bodyPr>
          <a:lstStyle/>
          <a:p>
            <a:pPr defTabSz="914332"/>
            <a:endParaRPr lang="nl-NL" sz="1900" dirty="0">
              <a:solidFill>
                <a:srgbClr val="06109F"/>
              </a:solidFill>
            </a:endParaRPr>
          </a:p>
        </p:txBody>
      </p:sp>
      <p:pic>
        <p:nvPicPr>
          <p:cNvPr id="6" name="Picture 5">
            <a:extLst>
              <a:ext uri="{FF2B5EF4-FFF2-40B4-BE49-F238E27FC236}">
                <a16:creationId xmlns="" xmlns:a16="http://schemas.microsoft.com/office/drawing/2014/main" id="{BBCEEF32-7A04-6A4F-9486-9D0BCF403B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2793" y="377890"/>
            <a:ext cx="2621885" cy="613460"/>
          </a:xfrm>
          <a:prstGeom prst="rect">
            <a:avLst/>
          </a:prstGeom>
        </p:spPr>
      </p:pic>
    </p:spTree>
    <p:extLst>
      <p:ext uri="{BB962C8B-B14F-4D97-AF65-F5344CB8AC3E}">
        <p14:creationId xmlns:p14="http://schemas.microsoft.com/office/powerpoint/2010/main" val="239240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486F60-4B25-48A8-8B08-6B5F44B53193}" type="datetimeFigureOut">
              <a:rPr lang="en-GB" smtClean="0"/>
              <a:t>28/10/2019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2084590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OT - Title and subtitle">
    <p:spTree>
      <p:nvGrpSpPr>
        <p:cNvPr id="1" name=""/>
        <p:cNvGrpSpPr/>
        <p:nvPr/>
      </p:nvGrpSpPr>
      <p:grpSpPr>
        <a:xfrm>
          <a:off x="0" y="0"/>
          <a:ext cx="0" cy="0"/>
          <a:chOff x="0" y="0"/>
          <a:chExt cx="0" cy="0"/>
        </a:xfrm>
      </p:grpSpPr>
      <p:sp>
        <p:nvSpPr>
          <p:cNvPr id="8" name="Marcador de texto 4">
            <a:extLst>
              <a:ext uri="{FF2B5EF4-FFF2-40B4-BE49-F238E27FC236}">
                <a16:creationId xmlns="" xmlns:a16="http://schemas.microsoft.com/office/drawing/2014/main" id="{E14BFCCD-136D-2544-A73B-80E1AEDFED68}"/>
              </a:ext>
            </a:extLst>
          </p:cNvPr>
          <p:cNvSpPr>
            <a:spLocks noGrp="1"/>
          </p:cNvSpPr>
          <p:nvPr>
            <p:ph type="body" sz="quarter" idx="13" hasCustomPrompt="1"/>
          </p:nvPr>
        </p:nvSpPr>
        <p:spPr>
          <a:xfrm>
            <a:off x="4796119" y="821032"/>
            <a:ext cx="6557681"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Title 1">
            <a:extLst>
              <a:ext uri="{FF2B5EF4-FFF2-40B4-BE49-F238E27FC236}">
                <a16:creationId xmlns="" xmlns:a16="http://schemas.microsoft.com/office/drawing/2014/main" id="{0D0E64D4-531A-2E43-A314-800D903B80B9}"/>
              </a:ext>
            </a:extLst>
          </p:cNvPr>
          <p:cNvSpPr>
            <a:spLocks noGrp="1"/>
          </p:cNvSpPr>
          <p:nvPr>
            <p:ph type="title"/>
          </p:nvPr>
        </p:nvSpPr>
        <p:spPr>
          <a:xfrm>
            <a:off x="4796118" y="414590"/>
            <a:ext cx="6557681" cy="530927"/>
          </a:xfrm>
        </p:spPr>
        <p:txBody>
          <a:bodyPr/>
          <a:lstStyle/>
          <a:p>
            <a:r>
              <a:rPr lang="en-US"/>
              <a:t>Click to edit Master title style</a:t>
            </a:r>
            <a:endParaRPr lang="es-ES"/>
          </a:p>
        </p:txBody>
      </p:sp>
      <p:pic>
        <p:nvPicPr>
          <p:cNvPr id="6" name="Picture 5">
            <a:extLst>
              <a:ext uri="{FF2B5EF4-FFF2-40B4-BE49-F238E27FC236}">
                <a16:creationId xmlns="" xmlns:a16="http://schemas.microsoft.com/office/drawing/2014/main" id="{E677A66F-D471-FA4B-AEF8-78508A1876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2793" y="377890"/>
            <a:ext cx="2621885" cy="613460"/>
          </a:xfrm>
          <a:prstGeom prst="rect">
            <a:avLst/>
          </a:prstGeom>
        </p:spPr>
      </p:pic>
    </p:spTree>
    <p:extLst>
      <p:ext uri="{BB962C8B-B14F-4D97-AF65-F5344CB8AC3E}">
        <p14:creationId xmlns:p14="http://schemas.microsoft.com/office/powerpoint/2010/main" val="3262506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sulting - Title and subtitl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91346E0-EB1F-504E-A5C8-C445A87BE5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2792" y="377890"/>
            <a:ext cx="1427282" cy="613460"/>
          </a:xfrm>
          <a:prstGeom prst="rect">
            <a:avLst/>
          </a:prstGeom>
        </p:spPr>
      </p:pic>
      <p:sp>
        <p:nvSpPr>
          <p:cNvPr id="8" name="Marcador de texto 4">
            <a:extLst>
              <a:ext uri="{FF2B5EF4-FFF2-40B4-BE49-F238E27FC236}">
                <a16:creationId xmlns="" xmlns:a16="http://schemas.microsoft.com/office/drawing/2014/main" id="{E14BFCCD-136D-2544-A73B-80E1AEDFED68}"/>
              </a:ext>
            </a:extLst>
          </p:cNvPr>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9" name="Title 1">
            <a:extLst>
              <a:ext uri="{FF2B5EF4-FFF2-40B4-BE49-F238E27FC236}">
                <a16:creationId xmlns="" xmlns:a16="http://schemas.microsoft.com/office/drawing/2014/main" id="{0D0E64D4-531A-2E43-A314-800D903B80B9}"/>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spTree>
    <p:extLst>
      <p:ext uri="{BB962C8B-B14F-4D97-AF65-F5344CB8AC3E}">
        <p14:creationId xmlns:p14="http://schemas.microsoft.com/office/powerpoint/2010/main" val="3284802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ap for hope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7" name="Picture 6">
            <a:extLst>
              <a:ext uri="{FF2B5EF4-FFF2-40B4-BE49-F238E27FC236}">
                <a16:creationId xmlns="" xmlns:a16="http://schemas.microsoft.com/office/drawing/2014/main" id="{9C81B2C2-13F4-0545-BF3E-9CDFE9693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2795" y="377890"/>
            <a:ext cx="1859479" cy="613460"/>
          </a:xfrm>
          <a:prstGeom prst="rect">
            <a:avLst/>
          </a:prstGeom>
        </p:spPr>
      </p:pic>
    </p:spTree>
    <p:extLst>
      <p:ext uri="{BB962C8B-B14F-4D97-AF65-F5344CB8AC3E}">
        <p14:creationId xmlns:p14="http://schemas.microsoft.com/office/powerpoint/2010/main" val="2007846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nens for life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8" name="Picture 7">
            <a:extLst>
              <a:ext uri="{FF2B5EF4-FFF2-40B4-BE49-F238E27FC236}">
                <a16:creationId xmlns="" xmlns:a16="http://schemas.microsoft.com/office/drawing/2014/main" id="{7DAD375C-CDE7-0A43-B831-6084D3204A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2793" y="377890"/>
            <a:ext cx="1788041" cy="613460"/>
          </a:xfrm>
          <a:prstGeom prst="rect">
            <a:avLst/>
          </a:prstGeom>
        </p:spPr>
      </p:pic>
    </p:spTree>
    <p:extLst>
      <p:ext uri="{BB962C8B-B14F-4D97-AF65-F5344CB8AC3E}">
        <p14:creationId xmlns:p14="http://schemas.microsoft.com/office/powerpoint/2010/main" val="2615204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SKI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3139441" y="821032"/>
            <a:ext cx="8214359"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3139440" y="414590"/>
            <a:ext cx="8214359" cy="530927"/>
          </a:xfrm>
        </p:spPr>
        <p:txBody>
          <a:bodyPr/>
          <a:lstStyle/>
          <a:p>
            <a:r>
              <a:rPr lang="en-US"/>
              <a:t>Click to edit Master title style</a:t>
            </a:r>
            <a:endParaRPr lang="es-ES"/>
          </a:p>
        </p:txBody>
      </p:sp>
      <p:pic>
        <p:nvPicPr>
          <p:cNvPr id="4" name="Picture 3">
            <a:extLst>
              <a:ext uri="{FF2B5EF4-FFF2-40B4-BE49-F238E27FC236}">
                <a16:creationId xmlns="" xmlns:a16="http://schemas.microsoft.com/office/drawing/2014/main" id="{AE9E9F8A-B6FF-7D4D-A936-84BAA82D96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1876926" y="393014"/>
            <a:ext cx="579840" cy="598336"/>
          </a:xfrm>
          <a:prstGeom prst="rect">
            <a:avLst/>
          </a:prstGeom>
        </p:spPr>
      </p:pic>
    </p:spTree>
    <p:extLst>
      <p:ext uri="{BB962C8B-B14F-4D97-AF65-F5344CB8AC3E}">
        <p14:creationId xmlns:p14="http://schemas.microsoft.com/office/powerpoint/2010/main" val="21561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AX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6" name="Picture 5">
            <a:extLst>
              <a:ext uri="{FF2B5EF4-FFF2-40B4-BE49-F238E27FC236}">
                <a16:creationId xmlns="" xmlns:a16="http://schemas.microsoft.com/office/drawing/2014/main" id="{31AD936E-DC18-BC43-B151-B15045B396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984" y="379599"/>
            <a:ext cx="827186" cy="625166"/>
          </a:xfrm>
          <a:prstGeom prst="rect">
            <a:avLst/>
          </a:prstGeom>
        </p:spPr>
      </p:pic>
    </p:spTree>
    <p:extLst>
      <p:ext uri="{BB962C8B-B14F-4D97-AF65-F5344CB8AC3E}">
        <p14:creationId xmlns:p14="http://schemas.microsoft.com/office/powerpoint/2010/main" val="2664684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ma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4" name="Picture 3">
            <a:extLst>
              <a:ext uri="{FF2B5EF4-FFF2-40B4-BE49-F238E27FC236}">
                <a16:creationId xmlns="" xmlns:a16="http://schemas.microsoft.com/office/drawing/2014/main" id="{21A3C588-5FDB-4E46-A7F7-4387A9807B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0003" y="379599"/>
            <a:ext cx="581324" cy="607102"/>
          </a:xfrm>
          <a:prstGeom prst="rect">
            <a:avLst/>
          </a:prstGeom>
        </p:spPr>
      </p:pic>
    </p:spTree>
    <p:extLst>
      <p:ext uri="{BB962C8B-B14F-4D97-AF65-F5344CB8AC3E}">
        <p14:creationId xmlns:p14="http://schemas.microsoft.com/office/powerpoint/2010/main" val="643591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VA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9" name="Picture 8">
            <a:extLst>
              <a:ext uri="{FF2B5EF4-FFF2-40B4-BE49-F238E27FC236}">
                <a16:creationId xmlns="" xmlns:a16="http://schemas.microsoft.com/office/drawing/2014/main" id="{7CDE5FA4-3EA1-424F-A1FA-E8B1728AC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9984" y="504077"/>
            <a:ext cx="828482" cy="368688"/>
          </a:xfrm>
          <a:prstGeom prst="rect">
            <a:avLst/>
          </a:prstGeom>
        </p:spPr>
      </p:pic>
    </p:spTree>
    <p:extLst>
      <p:ext uri="{BB962C8B-B14F-4D97-AF65-F5344CB8AC3E}">
        <p14:creationId xmlns:p14="http://schemas.microsoft.com/office/powerpoint/2010/main" val="3390496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B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4" name="Picture 3">
            <a:extLst>
              <a:ext uri="{FF2B5EF4-FFF2-40B4-BE49-F238E27FC236}">
                <a16:creationId xmlns="" xmlns:a16="http://schemas.microsoft.com/office/drawing/2014/main" id="{A0F23A73-0D8D-834A-92C3-C7BBBD802F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9983" y="504078"/>
            <a:ext cx="682407" cy="368688"/>
          </a:xfrm>
          <a:prstGeom prst="rect">
            <a:avLst/>
          </a:prstGeom>
        </p:spPr>
      </p:pic>
    </p:spTree>
    <p:extLst>
      <p:ext uri="{BB962C8B-B14F-4D97-AF65-F5344CB8AC3E}">
        <p14:creationId xmlns:p14="http://schemas.microsoft.com/office/powerpoint/2010/main" val="2831659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earKens - Title and subtitle">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4257675" y="821032"/>
            <a:ext cx="7096125"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a:xfrm>
            <a:off x="4257674" y="414590"/>
            <a:ext cx="7096125" cy="530927"/>
          </a:xfrm>
        </p:spPr>
        <p:txBody>
          <a:bodyPr/>
          <a:lstStyle/>
          <a:p>
            <a:r>
              <a:rPr lang="en-US"/>
              <a:t>Click to edit Master title style</a:t>
            </a:r>
            <a:endParaRPr lang="es-ES"/>
          </a:p>
        </p:txBody>
      </p:sp>
      <p:pic>
        <p:nvPicPr>
          <p:cNvPr id="7" name="Picture 6">
            <a:extLst>
              <a:ext uri="{FF2B5EF4-FFF2-40B4-BE49-F238E27FC236}">
                <a16:creationId xmlns="" xmlns:a16="http://schemas.microsoft.com/office/drawing/2014/main" id="{47B74C44-373F-464A-942D-881777AD0C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9982" y="493308"/>
            <a:ext cx="1054204" cy="373489"/>
          </a:xfrm>
          <a:prstGeom prst="rect">
            <a:avLst/>
          </a:prstGeom>
        </p:spPr>
      </p:pic>
    </p:spTree>
    <p:extLst>
      <p:ext uri="{BB962C8B-B14F-4D97-AF65-F5344CB8AC3E}">
        <p14:creationId xmlns:p14="http://schemas.microsoft.com/office/powerpoint/2010/main" val="326812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486F60-4B25-48A8-8B08-6B5F44B53193}" type="datetimeFigureOut">
              <a:rPr lang="en-GB" smtClean="0"/>
              <a:t>28/10/2019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3795232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n + text">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148EFD71-3AA5-9140-B75D-05E47095BC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0" y="-5287"/>
            <a:ext cx="10303006" cy="6863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 xmlns:a16="http://schemas.microsoft.com/office/drawing/2014/main" id="{2DB52EC6-F245-E245-A7D3-684E2918EEE7}"/>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5">
            <a:extLst>
              <a:ext uri="{FF2B5EF4-FFF2-40B4-BE49-F238E27FC236}">
                <a16:creationId xmlns="" xmlns:a16="http://schemas.microsoft.com/office/drawing/2014/main" id="{6090CB2B-E2ED-8646-AB94-33B0723D2E7A}"/>
              </a:ext>
            </a:extLst>
          </p:cNvPr>
          <p:cNvSpPr/>
          <p:nvPr userDrawn="1"/>
        </p:nvSpPr>
        <p:spPr>
          <a:xfrm>
            <a:off x="6315076" y="2391508"/>
            <a:ext cx="5877302" cy="2331217"/>
          </a:xfrm>
          <a:prstGeom prst="rect">
            <a:avLst/>
          </a:prstGeom>
          <a:solidFill>
            <a:schemeClr val="bg2">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874" tIns="45718" rIns="90874" bIns="45718" rtlCol="0" anchor="ctr"/>
          <a:lstStyle/>
          <a:p>
            <a:pPr algn="ctr" defTabSz="914332"/>
            <a:endParaRPr lang="es-ES_tradnl" sz="1900">
              <a:solidFill>
                <a:prstClr val="white"/>
              </a:solidFill>
            </a:endParaRPr>
          </a:p>
        </p:txBody>
      </p:sp>
    </p:spTree>
    <p:extLst>
      <p:ext uri="{BB962C8B-B14F-4D97-AF65-F5344CB8AC3E}">
        <p14:creationId xmlns:p14="http://schemas.microsoft.com/office/powerpoint/2010/main" val="2028112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hoto + text">
    <p:spTree>
      <p:nvGrpSpPr>
        <p:cNvPr id="1" name="Shape 14"/>
        <p:cNvGrpSpPr/>
        <p:nvPr/>
      </p:nvGrpSpPr>
      <p:grpSpPr>
        <a:xfrm>
          <a:off x="0" y="0"/>
          <a:ext cx="0" cy="0"/>
          <a:chOff x="0" y="0"/>
          <a:chExt cx="0" cy="0"/>
        </a:xfrm>
      </p:grpSpPr>
      <p:sp>
        <p:nvSpPr>
          <p:cNvPr id="7" name="Picture Placeholder 6"/>
          <p:cNvSpPr>
            <a:spLocks noGrp="1"/>
          </p:cNvSpPr>
          <p:nvPr>
            <p:ph type="pic" sz="quarter" idx="10"/>
          </p:nvPr>
        </p:nvSpPr>
        <p:spPr>
          <a:xfrm>
            <a:off x="-1" y="1063257"/>
            <a:ext cx="12192000" cy="4029739"/>
          </a:xfrm>
        </p:spPr>
        <p:txBody>
          <a:bodyPr/>
          <a:lstStyle/>
          <a:p>
            <a:endParaRPr lang="nl-NL"/>
          </a:p>
        </p:txBody>
      </p:sp>
      <p:sp>
        <p:nvSpPr>
          <p:cNvPr id="8" name="Text Placeholder 19"/>
          <p:cNvSpPr>
            <a:spLocks noGrp="1"/>
          </p:cNvSpPr>
          <p:nvPr>
            <p:ph type="body" sz="quarter" idx="11" hasCustomPrompt="1"/>
          </p:nvPr>
        </p:nvSpPr>
        <p:spPr>
          <a:xfrm>
            <a:off x="2690005" y="4220756"/>
            <a:ext cx="7145337" cy="1306285"/>
          </a:xfrm>
          <a:solidFill>
            <a:schemeClr val="bg2">
              <a:alpha val="60000"/>
            </a:schemeClr>
          </a:solidFill>
        </p:spPr>
        <p:txBody>
          <a:bodyPr anchor="ctr"/>
          <a:lstStyle>
            <a:lvl1pPr marL="0" indent="0" algn="ctr">
              <a:buNone/>
              <a:defRPr>
                <a:solidFill>
                  <a:schemeClr val="bg1"/>
                </a:solidFill>
              </a:defRPr>
            </a:lvl1pPr>
            <a:lvl2pPr marL="457167" indent="0">
              <a:buNone/>
              <a:defRPr/>
            </a:lvl2pPr>
            <a:lvl3pPr marL="914332" indent="0">
              <a:buNone/>
              <a:defRPr/>
            </a:lvl3pPr>
            <a:lvl4pPr marL="1371498" indent="0">
              <a:buNone/>
              <a:defRPr/>
            </a:lvl4pPr>
            <a:lvl5pPr marL="1828664" indent="0">
              <a:buNone/>
              <a:defRPr/>
            </a:lvl5pPr>
          </a:lstStyle>
          <a:p>
            <a:pPr lvl="0"/>
            <a:r>
              <a:rPr lang="en-US" dirty="0"/>
              <a:t>CLICK TO EDIT MASTER TEXT STYLE</a:t>
            </a:r>
          </a:p>
        </p:txBody>
      </p:sp>
    </p:spTree>
    <p:extLst>
      <p:ext uri="{BB962C8B-B14F-4D97-AF65-F5344CB8AC3E}">
        <p14:creationId xmlns:p14="http://schemas.microsoft.com/office/powerpoint/2010/main" val="28823540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nly Title 2">
    <p:spTree>
      <p:nvGrpSpPr>
        <p:cNvPr id="1" name=""/>
        <p:cNvGrpSpPr/>
        <p:nvPr/>
      </p:nvGrpSpPr>
      <p:grpSpPr>
        <a:xfrm>
          <a:off x="0" y="0"/>
          <a:ext cx="0" cy="0"/>
          <a:chOff x="0" y="0"/>
          <a:chExt cx="0" cy="0"/>
        </a:xfrm>
      </p:grpSpPr>
      <p:sp>
        <p:nvSpPr>
          <p:cNvPr id="4" name="Marcador de título 1">
            <a:extLst>
              <a:ext uri="{FF2B5EF4-FFF2-40B4-BE49-F238E27FC236}">
                <a16:creationId xmlns="" xmlns:a16="http://schemas.microsoft.com/office/drawing/2014/main" id="{6101665F-56DB-47F8-9B17-F64F09F3247E}"/>
              </a:ext>
            </a:extLst>
          </p:cNvPr>
          <p:cNvSpPr>
            <a:spLocks noGrp="1"/>
          </p:cNvSpPr>
          <p:nvPr>
            <p:ph type="title"/>
          </p:nvPr>
        </p:nvSpPr>
        <p:spPr>
          <a:xfrm>
            <a:off x="4241672" y="414590"/>
            <a:ext cx="7112128" cy="530927"/>
          </a:xfrm>
          <a:prstGeom prst="rect">
            <a:avLst/>
          </a:prstGeom>
        </p:spPr>
        <p:txBody>
          <a:bodyPr vert="horz" lIns="91434" tIns="45718" rIns="91434" bIns="45718" rtlCol="0" anchor="ctr">
            <a:normAutofit/>
          </a:bodyPr>
          <a:lstStyle>
            <a:lvl1pPr algn="r">
              <a:defRPr sz="3200" b="1" i="0"/>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Tree>
    <p:extLst>
      <p:ext uri="{BB962C8B-B14F-4D97-AF65-F5344CB8AC3E}">
        <p14:creationId xmlns:p14="http://schemas.microsoft.com/office/powerpoint/2010/main" val="2958285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ASKI">
  <p:cSld name="1_TASKI">
    <p:spTree>
      <p:nvGrpSpPr>
        <p:cNvPr id="1" name="Shape 37"/>
        <p:cNvGrpSpPr/>
        <p:nvPr/>
      </p:nvGrpSpPr>
      <p:grpSpPr>
        <a:xfrm>
          <a:off x="0" y="0"/>
          <a:ext cx="0" cy="0"/>
          <a:chOff x="0" y="0"/>
          <a:chExt cx="0" cy="0"/>
        </a:xfrm>
      </p:grpSpPr>
      <p:sp>
        <p:nvSpPr>
          <p:cNvPr id="38" name="Shape 38"/>
          <p:cNvSpPr>
            <a:spLocks noGrp="1"/>
          </p:cNvSpPr>
          <p:nvPr>
            <p:ph type="pic" idx="2"/>
          </p:nvPr>
        </p:nvSpPr>
        <p:spPr>
          <a:xfrm>
            <a:off x="4905623" y="1421655"/>
            <a:ext cx="2413487" cy="4161588"/>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3"/>
          </p:nvPr>
        </p:nvSpPr>
        <p:spPr>
          <a:xfrm>
            <a:off x="2470366" y="1421655"/>
            <a:ext cx="2440255" cy="4161588"/>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40" name="Shape 40"/>
          <p:cNvSpPr>
            <a:spLocks noGrp="1"/>
          </p:cNvSpPr>
          <p:nvPr>
            <p:ph type="pic" idx="4"/>
          </p:nvPr>
        </p:nvSpPr>
        <p:spPr>
          <a:xfrm>
            <a:off x="3" y="1421655"/>
            <a:ext cx="2470151" cy="4161588"/>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41" name="Shape 41"/>
          <p:cNvSpPr/>
          <p:nvPr/>
        </p:nvSpPr>
        <p:spPr>
          <a:xfrm>
            <a:off x="7322932" y="1421653"/>
            <a:ext cx="4869069" cy="5436347"/>
          </a:xfrm>
          <a:prstGeom prst="rect">
            <a:avLst/>
          </a:prstGeom>
          <a:solidFill>
            <a:schemeClr val="lt2"/>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sp>
        <p:nvSpPr>
          <p:cNvPr id="42" name="Shape 42"/>
          <p:cNvSpPr/>
          <p:nvPr/>
        </p:nvSpPr>
        <p:spPr>
          <a:xfrm>
            <a:off x="2" y="5583245"/>
            <a:ext cx="7322930" cy="1287283"/>
          </a:xfrm>
          <a:prstGeom prst="rect">
            <a:avLst/>
          </a:prstGeom>
          <a:solidFill>
            <a:schemeClr val="dk1"/>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cxnSp>
        <p:nvCxnSpPr>
          <p:cNvPr id="43" name="Shape 43"/>
          <p:cNvCxnSpPr/>
          <p:nvPr/>
        </p:nvCxnSpPr>
        <p:spPr>
          <a:xfrm>
            <a:off x="2470363" y="1412875"/>
            <a:ext cx="0" cy="5457653"/>
          </a:xfrm>
          <a:prstGeom prst="straightConnector1">
            <a:avLst/>
          </a:prstGeom>
          <a:noFill/>
          <a:ln w="9525" cap="flat" cmpd="sng">
            <a:solidFill>
              <a:schemeClr val="lt1"/>
            </a:solidFill>
            <a:prstDash val="solid"/>
            <a:miter lim="800000"/>
            <a:headEnd type="none" w="sm" len="sm"/>
            <a:tailEnd type="none" w="sm" len="sm"/>
          </a:ln>
        </p:spPr>
      </p:cxnSp>
      <p:sp>
        <p:nvSpPr>
          <p:cNvPr id="44" name="Shape 44"/>
          <p:cNvSpPr/>
          <p:nvPr/>
        </p:nvSpPr>
        <p:spPr>
          <a:xfrm>
            <a:off x="9839300" y="4292469"/>
            <a:ext cx="1875659" cy="1875656"/>
          </a:xfrm>
          <a:prstGeom prst="rect">
            <a:avLst/>
          </a:prstGeom>
          <a:solidFill>
            <a:schemeClr val="lt1"/>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sp>
        <p:nvSpPr>
          <p:cNvPr id="45" name="Shape 45"/>
          <p:cNvSpPr/>
          <p:nvPr/>
        </p:nvSpPr>
        <p:spPr>
          <a:xfrm>
            <a:off x="7799969" y="4292469"/>
            <a:ext cx="1875659" cy="1875656"/>
          </a:xfrm>
          <a:prstGeom prst="rect">
            <a:avLst/>
          </a:prstGeom>
          <a:solidFill>
            <a:schemeClr val="lt1"/>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sp>
        <p:nvSpPr>
          <p:cNvPr id="46" name="Shape 46"/>
          <p:cNvSpPr/>
          <p:nvPr/>
        </p:nvSpPr>
        <p:spPr>
          <a:xfrm>
            <a:off x="7799969" y="2285405"/>
            <a:ext cx="1875659" cy="1875656"/>
          </a:xfrm>
          <a:prstGeom prst="rect">
            <a:avLst/>
          </a:prstGeom>
          <a:solidFill>
            <a:schemeClr val="lt1"/>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sp>
        <p:nvSpPr>
          <p:cNvPr id="47" name="Shape 47"/>
          <p:cNvSpPr/>
          <p:nvPr/>
        </p:nvSpPr>
        <p:spPr>
          <a:xfrm>
            <a:off x="9839300" y="2294669"/>
            <a:ext cx="1875659" cy="1875656"/>
          </a:xfrm>
          <a:prstGeom prst="rect">
            <a:avLst/>
          </a:prstGeom>
          <a:solidFill>
            <a:schemeClr val="lt1"/>
          </a:solidFill>
          <a:ln>
            <a:noFill/>
          </a:ln>
        </p:spPr>
        <p:txBody>
          <a:bodyPr spcFirstLastPara="1" wrap="square" lIns="91425" tIns="45700" rIns="91425" bIns="45700" anchor="ctr" anchorCtr="0">
            <a:noAutofit/>
          </a:bodyPr>
          <a:lstStyle/>
          <a:p>
            <a:pPr algn="ctr" defTabSz="914332"/>
            <a:endParaRPr sz="1900">
              <a:solidFill>
                <a:srgbClr val="FFFFFF"/>
              </a:solidFill>
              <a:ea typeface="Calibri"/>
              <a:cs typeface="Calibri"/>
              <a:sym typeface="Calibri"/>
            </a:endParaRPr>
          </a:p>
        </p:txBody>
      </p:sp>
      <p:cxnSp>
        <p:nvCxnSpPr>
          <p:cNvPr id="48" name="Shape 48"/>
          <p:cNvCxnSpPr/>
          <p:nvPr/>
        </p:nvCxnSpPr>
        <p:spPr>
          <a:xfrm>
            <a:off x="4910831" y="1412875"/>
            <a:ext cx="0" cy="5630476"/>
          </a:xfrm>
          <a:prstGeom prst="straightConnector1">
            <a:avLst/>
          </a:prstGeom>
          <a:noFill/>
          <a:ln w="9525" cap="flat" cmpd="sng">
            <a:solidFill>
              <a:schemeClr val="lt1"/>
            </a:solidFill>
            <a:prstDash val="solid"/>
            <a:miter lim="800000"/>
            <a:headEnd type="none" w="sm" len="sm"/>
            <a:tailEnd type="none" w="sm" len="sm"/>
          </a:ln>
        </p:spPr>
      </p:cxnSp>
      <p:sp>
        <p:nvSpPr>
          <p:cNvPr id="49" name="Shape 49"/>
          <p:cNvSpPr txBox="1">
            <a:spLocks noGrp="1"/>
          </p:cNvSpPr>
          <p:nvPr>
            <p:ph type="body" idx="1"/>
          </p:nvPr>
        </p:nvSpPr>
        <p:spPr>
          <a:xfrm>
            <a:off x="7799970" y="1820866"/>
            <a:ext cx="3914988" cy="37374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0" name="Shape 50"/>
          <p:cNvSpPr>
            <a:spLocks noGrp="1"/>
          </p:cNvSpPr>
          <p:nvPr>
            <p:ph type="pic" idx="5"/>
          </p:nvPr>
        </p:nvSpPr>
        <p:spPr>
          <a:xfrm>
            <a:off x="8112897" y="2401517"/>
            <a:ext cx="1249363" cy="1249363"/>
          </a:xfrm>
          <a:prstGeom prst="rect">
            <a:avLst/>
          </a:prstGeom>
          <a:no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1" name="Shape 51"/>
          <p:cNvSpPr>
            <a:spLocks noGrp="1"/>
          </p:cNvSpPr>
          <p:nvPr>
            <p:ph type="pic" idx="6"/>
          </p:nvPr>
        </p:nvSpPr>
        <p:spPr>
          <a:xfrm>
            <a:off x="10150877" y="2397721"/>
            <a:ext cx="1249363" cy="1249363"/>
          </a:xfrm>
          <a:prstGeom prst="rect">
            <a:avLst/>
          </a:prstGeom>
          <a:no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2" name="Shape 52"/>
          <p:cNvSpPr>
            <a:spLocks noGrp="1"/>
          </p:cNvSpPr>
          <p:nvPr>
            <p:ph type="pic" idx="7"/>
          </p:nvPr>
        </p:nvSpPr>
        <p:spPr>
          <a:xfrm>
            <a:off x="8109789" y="4396005"/>
            <a:ext cx="1249363" cy="1249363"/>
          </a:xfrm>
          <a:prstGeom prst="rect">
            <a:avLst/>
          </a:prstGeom>
          <a:no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3" name="Shape 53"/>
          <p:cNvSpPr>
            <a:spLocks noGrp="1"/>
          </p:cNvSpPr>
          <p:nvPr>
            <p:ph type="pic" idx="8"/>
          </p:nvPr>
        </p:nvSpPr>
        <p:spPr>
          <a:xfrm>
            <a:off x="10147769" y="4392209"/>
            <a:ext cx="1249363" cy="1249363"/>
          </a:xfrm>
          <a:prstGeom prst="rect">
            <a:avLst/>
          </a:prstGeom>
          <a:no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9"/>
          </p:nvPr>
        </p:nvSpPr>
        <p:spPr>
          <a:xfrm>
            <a:off x="7914464" y="3669087"/>
            <a:ext cx="1640013" cy="328949"/>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3"/>
          </p:nvPr>
        </p:nvSpPr>
        <p:spPr>
          <a:xfrm>
            <a:off x="9952444" y="3669087"/>
            <a:ext cx="1640013" cy="328949"/>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4"/>
          </p:nvPr>
        </p:nvSpPr>
        <p:spPr>
          <a:xfrm>
            <a:off x="9952444" y="5660668"/>
            <a:ext cx="1640013" cy="328949"/>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5"/>
          </p:nvPr>
        </p:nvSpPr>
        <p:spPr>
          <a:xfrm>
            <a:off x="7914464" y="5661992"/>
            <a:ext cx="1640013" cy="328949"/>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8971D"/>
              </a:buClr>
              <a:buSzPts val="2000"/>
              <a:buFont typeface="Arial"/>
              <a:buChar char="•"/>
              <a:defRPr sz="2000" b="0" i="0" u="none" strike="noStrike" cap="none">
                <a:solidFill>
                  <a:srgbClr val="F8971D"/>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6"/>
          </p:nvPr>
        </p:nvSpPr>
        <p:spPr>
          <a:xfrm>
            <a:off x="240381" y="5744456"/>
            <a:ext cx="2015703" cy="32861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7"/>
          </p:nvPr>
        </p:nvSpPr>
        <p:spPr>
          <a:xfrm>
            <a:off x="240381" y="6079736"/>
            <a:ext cx="2015703" cy="465181"/>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8"/>
          </p:nvPr>
        </p:nvSpPr>
        <p:spPr>
          <a:xfrm>
            <a:off x="2680143" y="5744456"/>
            <a:ext cx="2015703" cy="32861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9"/>
          </p:nvPr>
        </p:nvSpPr>
        <p:spPr>
          <a:xfrm>
            <a:off x="2680143" y="6079736"/>
            <a:ext cx="2015703" cy="465181"/>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0"/>
          </p:nvPr>
        </p:nvSpPr>
        <p:spPr>
          <a:xfrm>
            <a:off x="5107121" y="5744456"/>
            <a:ext cx="2015703" cy="32861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1"/>
          </p:nvPr>
        </p:nvSpPr>
        <p:spPr>
          <a:xfrm>
            <a:off x="5107121" y="6079736"/>
            <a:ext cx="2015703" cy="465181"/>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title"/>
          </p:nvPr>
        </p:nvSpPr>
        <p:spPr>
          <a:xfrm>
            <a:off x="2230244" y="414590"/>
            <a:ext cx="9123556" cy="530927"/>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1791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5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75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only text - lines">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0F91B48E-2E9D-4BD7-B816-25FC1BC5E92F}"/>
              </a:ext>
            </a:extLst>
          </p:cNvPr>
          <p:cNvSpPr>
            <a:spLocks noGrp="1"/>
          </p:cNvSpPr>
          <p:nvPr>
            <p:ph type="title"/>
          </p:nvPr>
        </p:nvSpPr>
        <p:spPr>
          <a:xfrm>
            <a:off x="2494547" y="414590"/>
            <a:ext cx="8859253" cy="530927"/>
          </a:xfrm>
        </p:spPr>
        <p:txBody>
          <a:bodyPr/>
          <a:lstStyle>
            <a:lvl1pPr>
              <a:defRPr/>
            </a:lvl1pPr>
          </a:lstStyle>
          <a:p>
            <a:pPr lvl="0"/>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pic>
        <p:nvPicPr>
          <p:cNvPr id="4" name="Imagen 6">
            <a:extLst>
              <a:ext uri="{FF2B5EF4-FFF2-40B4-BE49-F238E27FC236}">
                <a16:creationId xmlns="" xmlns:a16="http://schemas.microsoft.com/office/drawing/2014/main" id="{E2100AB9-218D-1E49-8396-73A7F29AC71A}"/>
              </a:ext>
            </a:extLst>
          </p:cNvPr>
          <p:cNvPicPr>
            <a:picLocks noChangeAspect="1"/>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1" y="1351629"/>
            <a:ext cx="12192000" cy="5506371"/>
          </a:xfrm>
          <a:prstGeom prst="rect">
            <a:avLst/>
          </a:prstGeom>
        </p:spPr>
      </p:pic>
      <p:sp>
        <p:nvSpPr>
          <p:cNvPr id="6" name="Picture Placeholder 5"/>
          <p:cNvSpPr>
            <a:spLocks noGrp="1"/>
          </p:cNvSpPr>
          <p:nvPr>
            <p:ph type="pic" sz="quarter" idx="10"/>
          </p:nvPr>
        </p:nvSpPr>
        <p:spPr>
          <a:xfrm>
            <a:off x="1" y="1341438"/>
            <a:ext cx="4065588" cy="5516562"/>
          </a:xfrm>
        </p:spPr>
        <p:txBody>
          <a:bodyPr/>
          <a:lstStyle/>
          <a:p>
            <a:endParaRPr lang="nl-NL"/>
          </a:p>
        </p:txBody>
      </p:sp>
    </p:spTree>
    <p:extLst>
      <p:ext uri="{BB962C8B-B14F-4D97-AF65-F5344CB8AC3E}">
        <p14:creationId xmlns:p14="http://schemas.microsoft.com/office/powerpoint/2010/main" val="23995105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0343"/>
            <a:fld id="{7EEC2C75-3EFD-AB42-A604-0B287302211B}" type="datetimeFigureOut">
              <a:rPr lang="es-ES_tradnl" smtClean="0">
                <a:solidFill>
                  <a:prstClr val="black">
                    <a:tint val="75000"/>
                  </a:prstClr>
                </a:solidFill>
              </a:rPr>
              <a:pPr defTabSz="910343"/>
              <a:t>28/10/2019</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pPr defTabSz="910343"/>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0343"/>
            <a:fld id="{AFAD1263-16A9-C245-9209-A7EA48623731}" type="slidenum">
              <a:rPr lang="es-ES_tradnl" smtClean="0">
                <a:solidFill>
                  <a:prstClr val="black">
                    <a:tint val="75000"/>
                  </a:prstClr>
                </a:solidFill>
              </a:rPr>
              <a:pPr defTabSz="910343"/>
              <a:t>‹#›</a:t>
            </a:fld>
            <a:endParaRPr lang="es-ES_tradnl">
              <a:solidFill>
                <a:prstClr val="black">
                  <a:tint val="75000"/>
                </a:prstClr>
              </a:solidFill>
            </a:endParaRPr>
          </a:p>
        </p:txBody>
      </p:sp>
      <p:sp>
        <p:nvSpPr>
          <p:cNvPr id="7" name="Título 6"/>
          <p:cNvSpPr txBox="1">
            <a:spLocks/>
          </p:cNvSpPr>
          <p:nvPr userDrawn="1"/>
        </p:nvSpPr>
        <p:spPr>
          <a:xfrm>
            <a:off x="581555" y="4926054"/>
            <a:ext cx="7173912" cy="1305447"/>
          </a:xfrm>
          <a:prstGeom prst="rect">
            <a:avLst/>
          </a:prstGeom>
        </p:spPr>
        <p:txBody>
          <a:bodyPr vert="horz" lIns="0" tIns="0" rIns="0" bIns="0" rtlCol="0" anchor="t">
            <a:normAutofit/>
          </a:bodyPr>
          <a:lstStyle>
            <a:lvl1pPr algn="ctr" defTabSz="914400" rtl="0" eaLnBrk="1" latinLnBrk="0" hangingPunct="1">
              <a:lnSpc>
                <a:spcPct val="90000"/>
              </a:lnSpc>
              <a:spcBef>
                <a:spcPct val="0"/>
              </a:spcBef>
              <a:buNone/>
              <a:defRPr sz="6000" b="1" kern="1200">
                <a:solidFill>
                  <a:srgbClr val="2B9DF0"/>
                </a:solidFill>
                <a:latin typeface="+mj-lt"/>
                <a:ea typeface="+mj-ea"/>
                <a:cs typeface="+mj-cs"/>
              </a:defRPr>
            </a:lvl1pPr>
          </a:lstStyle>
          <a:p>
            <a:pPr algn="l">
              <a:lnSpc>
                <a:spcPts val="4380"/>
              </a:lnSpc>
            </a:pPr>
            <a:endParaRPr lang="es-ES_tradnl" sz="4400" dirty="0">
              <a:solidFill>
                <a:srgbClr val="11369F"/>
              </a:solidFill>
            </a:endParaRPr>
          </a:p>
        </p:txBody>
      </p:sp>
      <p:sp>
        <p:nvSpPr>
          <p:cNvPr id="13" name="Picture Placeholder 12"/>
          <p:cNvSpPr>
            <a:spLocks noGrp="1"/>
          </p:cNvSpPr>
          <p:nvPr>
            <p:ph type="pic" sz="quarter" idx="13"/>
          </p:nvPr>
        </p:nvSpPr>
        <p:spPr>
          <a:xfrm>
            <a:off x="0" y="1182460"/>
            <a:ext cx="12192000" cy="4396317"/>
          </a:xfrm>
          <a:prstGeom prst="rect">
            <a:avLst/>
          </a:prstGeom>
        </p:spPr>
        <p:txBody>
          <a:bodyPr/>
          <a:lstStyle/>
          <a:p>
            <a:endParaRPr lang="nl-NL"/>
          </a:p>
        </p:txBody>
      </p:sp>
      <p:sp>
        <p:nvSpPr>
          <p:cNvPr id="9" name="Título 2">
            <a:extLst>
              <a:ext uri="{FF2B5EF4-FFF2-40B4-BE49-F238E27FC236}">
                <a16:creationId xmlns="" xmlns:a16="http://schemas.microsoft.com/office/drawing/2014/main" id="{2D18A48C-B6E2-495B-A4E2-5B4D58D6CD18}"/>
              </a:ext>
            </a:extLst>
          </p:cNvPr>
          <p:cNvSpPr>
            <a:spLocks noGrp="1"/>
          </p:cNvSpPr>
          <p:nvPr>
            <p:ph type="title"/>
          </p:nvPr>
        </p:nvSpPr>
        <p:spPr>
          <a:xfrm>
            <a:off x="2230244" y="414590"/>
            <a:ext cx="9123556" cy="530927"/>
          </a:xfrm>
        </p:spPr>
        <p:txBody>
          <a:bodyPr/>
          <a:lstStyle/>
          <a:p>
            <a:r>
              <a:rPr lang="es-ES"/>
              <a:t>Haga clic para modificar el estilo de título del patrón</a:t>
            </a:r>
          </a:p>
        </p:txBody>
      </p:sp>
    </p:spTree>
    <p:extLst>
      <p:ext uri="{BB962C8B-B14F-4D97-AF65-F5344CB8AC3E}">
        <p14:creationId xmlns:p14="http://schemas.microsoft.com/office/powerpoint/2010/main" val="1732823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Imagen con títul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8064825" cy="6858000"/>
          </a:xfrm>
          <a:prstGeom prst="rect">
            <a:avLst/>
          </a:prstGeom>
        </p:spPr>
      </p:pic>
      <p:sp>
        <p:nvSpPr>
          <p:cNvPr id="3" name="Título 2">
            <a:extLst>
              <a:ext uri="{FF2B5EF4-FFF2-40B4-BE49-F238E27FC236}">
                <a16:creationId xmlns="" xmlns:a16="http://schemas.microsoft.com/office/drawing/2014/main" id="{BDAAC406-09A7-4A36-A0EA-87C927A33891}"/>
              </a:ext>
            </a:extLst>
          </p:cNvPr>
          <p:cNvSpPr>
            <a:spLocks noGrp="1"/>
          </p:cNvSpPr>
          <p:nvPr>
            <p:ph type="title"/>
          </p:nvPr>
        </p:nvSpPr>
        <p:spPr/>
        <p:txBody>
          <a:bodyPr/>
          <a:lstStyle/>
          <a:p>
            <a:r>
              <a:rPr lang="es-ES"/>
              <a:t>Haga clic para modificar el estilo de título del patrón</a:t>
            </a:r>
          </a:p>
        </p:txBody>
      </p:sp>
      <p:sp>
        <p:nvSpPr>
          <p:cNvPr id="6" name="Marcador de texto 4">
            <a:extLst>
              <a:ext uri="{FF2B5EF4-FFF2-40B4-BE49-F238E27FC236}">
                <a16:creationId xmlns="" xmlns:a16="http://schemas.microsoft.com/office/drawing/2014/main" id="{65208EE2-D0D9-41B3-9126-BD81450EF6D1}"/>
              </a:ext>
            </a:extLst>
          </p:cNvPr>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pic>
        <p:nvPicPr>
          <p:cNvPr id="5" name="Picture 3">
            <a:extLst>
              <a:ext uri="{FF2B5EF4-FFF2-40B4-BE49-F238E27FC236}">
                <a16:creationId xmlns="" xmlns:a16="http://schemas.microsoft.com/office/drawing/2014/main" id="{2DB52EC6-F245-E245-A7D3-684E2918EEE7}"/>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9844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ullets and Chart">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347C3A6-9F8C-0846-BDA5-4AE912F86A8E}"/>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954767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Imagen con título">
    <p:spTree>
      <p:nvGrpSpPr>
        <p:cNvPr id="1" name=""/>
        <p:cNvGrpSpPr/>
        <p:nvPr/>
      </p:nvGrpSpPr>
      <p:grpSpPr>
        <a:xfrm>
          <a:off x="0" y="0"/>
          <a:ext cx="0" cy="0"/>
          <a:chOff x="0" y="0"/>
          <a:chExt cx="0" cy="0"/>
        </a:xfrm>
      </p:grpSpPr>
      <p:sp>
        <p:nvSpPr>
          <p:cNvPr id="5" name="Marcador de texto 4"/>
          <p:cNvSpPr>
            <a:spLocks noGrp="1"/>
          </p:cNvSpPr>
          <p:nvPr>
            <p:ph type="body" sz="quarter" idx="13" hasCustomPrompt="1"/>
          </p:nvPr>
        </p:nvSpPr>
        <p:spPr>
          <a:xfrm>
            <a:off x="2230245" y="821032"/>
            <a:ext cx="9123556" cy="384175"/>
          </a:xfrm>
          <a:prstGeom prst="rect">
            <a:avLst/>
          </a:prstGeom>
        </p:spPr>
        <p:txBody>
          <a:bodyPr>
            <a:noAutofit/>
          </a:bodyPr>
          <a:lstStyle>
            <a:lvl1pPr marL="0" indent="0" algn="r">
              <a:buNone/>
              <a:defRPr sz="2000" b="1"/>
            </a:lvl1pPr>
          </a:lstStyle>
          <a:p>
            <a:pPr lvl="0"/>
            <a:r>
              <a:rPr lang="es-ES_tradnl" dirty="0" err="1"/>
              <a:t>Subtitle</a:t>
            </a:r>
            <a:endParaRPr lang="es-ES_tradnl" dirty="0"/>
          </a:p>
        </p:txBody>
      </p:sp>
      <p:sp>
        <p:nvSpPr>
          <p:cNvPr id="8" name="Rectángulo 7">
            <a:extLst>
              <a:ext uri="{FF2B5EF4-FFF2-40B4-BE49-F238E27FC236}">
                <a16:creationId xmlns="" xmlns:a16="http://schemas.microsoft.com/office/drawing/2014/main" id="{24068347-BE73-48FE-AC91-1C0074C9B42B}"/>
              </a:ext>
            </a:extLst>
          </p:cNvPr>
          <p:cNvSpPr/>
          <p:nvPr userDrawn="1"/>
        </p:nvSpPr>
        <p:spPr>
          <a:xfrm>
            <a:off x="983432" y="3827627"/>
            <a:ext cx="4935084" cy="262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592" tIns="45718" rIns="90592" bIns="45718" rtlCol="0" anchor="ctr"/>
          <a:lstStyle/>
          <a:p>
            <a:pPr algn="ctr" defTabSz="914332"/>
            <a:endParaRPr lang="es-ES_tradnl" sz="1900">
              <a:solidFill>
                <a:prstClr val="white"/>
              </a:solidFill>
            </a:endParaRPr>
          </a:p>
        </p:txBody>
      </p:sp>
      <p:sp>
        <p:nvSpPr>
          <p:cNvPr id="12" name="Marcador de texto 16">
            <a:extLst>
              <a:ext uri="{FF2B5EF4-FFF2-40B4-BE49-F238E27FC236}">
                <a16:creationId xmlns="" xmlns:a16="http://schemas.microsoft.com/office/drawing/2014/main" id="{8E283439-357B-4969-B192-EF8DAB2B4820}"/>
              </a:ext>
            </a:extLst>
          </p:cNvPr>
          <p:cNvSpPr>
            <a:spLocks noGrp="1"/>
          </p:cNvSpPr>
          <p:nvPr>
            <p:ph type="body" sz="quarter" idx="11" hasCustomPrompt="1"/>
          </p:nvPr>
        </p:nvSpPr>
        <p:spPr>
          <a:xfrm>
            <a:off x="1331606" y="1627434"/>
            <a:ext cx="4548370" cy="2021385"/>
          </a:xfrm>
        </p:spPr>
        <p:txBody>
          <a:bodyPr wrap="square" lIns="0" anchor="t">
            <a:noAutofit/>
          </a:bodyPr>
          <a:lstStyle>
            <a:lvl1pPr marL="0" indent="0">
              <a:buNone/>
              <a:defRPr lang="es-ES_tradnl" sz="1600" kern="1200" smtClean="0">
                <a:solidFill>
                  <a:schemeClr val="tx2"/>
                </a:solidFill>
                <a:latin typeface="+mn-lt"/>
                <a:ea typeface="ＭＳ Ｐゴシック" pitchFamily="34" charset="-128"/>
                <a:cs typeface="ＭＳ Ｐゴシック" charset="0"/>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Haga clic para modificar el estilo de texto del patrón</a:t>
            </a:r>
          </a:p>
        </p:txBody>
      </p:sp>
      <p:sp>
        <p:nvSpPr>
          <p:cNvPr id="13" name="Marcador de texto 16">
            <a:extLst>
              <a:ext uri="{FF2B5EF4-FFF2-40B4-BE49-F238E27FC236}">
                <a16:creationId xmlns="" xmlns:a16="http://schemas.microsoft.com/office/drawing/2014/main" id="{8EAAC605-22DA-42A3-8187-FA3194AECC03}"/>
              </a:ext>
            </a:extLst>
          </p:cNvPr>
          <p:cNvSpPr>
            <a:spLocks noGrp="1"/>
          </p:cNvSpPr>
          <p:nvPr>
            <p:ph type="body" sz="quarter" idx="12" hasCustomPrompt="1"/>
          </p:nvPr>
        </p:nvSpPr>
        <p:spPr>
          <a:xfrm>
            <a:off x="1203002" y="4013565"/>
            <a:ext cx="4524298" cy="2254715"/>
          </a:xfrm>
        </p:spPr>
        <p:txBody>
          <a:bodyPr wrap="square" lIns="0">
            <a:noAutofit/>
          </a:bodyPr>
          <a:lstStyle>
            <a:lvl1pPr marL="183018" marR="0" indent="-183018" algn="l" defTabSz="904789" rtl="0" eaLnBrk="1" fontAlgn="auto" latinLnBrk="0" hangingPunct="1">
              <a:lnSpc>
                <a:spcPct val="90000"/>
              </a:lnSpc>
              <a:spcBef>
                <a:spcPts val="1000"/>
              </a:spcBef>
              <a:spcAft>
                <a:spcPts val="0"/>
              </a:spcAft>
              <a:buClr>
                <a:schemeClr val="bg1"/>
              </a:buClr>
              <a:buSzPct val="90000"/>
              <a:buFont typeface="Arial"/>
              <a:buChar char="•"/>
              <a:tabLst/>
              <a:defRPr lang="es-ES_tradnl" sz="1600" kern="1200" dirty="0" smtClean="0">
                <a:solidFill>
                  <a:schemeClr val="bg1"/>
                </a:solidFill>
                <a:latin typeface="+mn-lt"/>
                <a:ea typeface="+mn-ea"/>
                <a:cs typeface="+mn-cs"/>
              </a:defRPr>
            </a:lvl1pPr>
            <a:lvl2pPr marL="45211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2pPr>
            <a:lvl3pPr marL="904789"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3pPr>
            <a:lvl4pPr marL="1357185" indent="0">
              <a:buNone/>
              <a:defRPr lang="es-ES_tradnl" sz="1900" kern="1200" smtClean="0">
                <a:solidFill>
                  <a:schemeClr val="tx1">
                    <a:lumMod val="75000"/>
                    <a:lumOff val="25000"/>
                  </a:schemeClr>
                </a:solidFill>
                <a:latin typeface="+mj-lt"/>
                <a:ea typeface="ＭＳ Ｐゴシック" pitchFamily="34" charset="-128"/>
                <a:cs typeface="ＭＳ Ｐゴシック" charset="0"/>
              </a:defRPr>
            </a:lvl4pPr>
            <a:lvl5pPr marL="1809579" indent="0">
              <a:buNone/>
              <a:defRPr lang="es-ES_tradnl" sz="1900" kern="1200">
                <a:solidFill>
                  <a:schemeClr val="tx1">
                    <a:lumMod val="75000"/>
                    <a:lumOff val="25000"/>
                  </a:schemeClr>
                </a:solidFill>
                <a:latin typeface="+mj-lt"/>
                <a:ea typeface="ＭＳ Ｐゴシック" pitchFamily="34" charset="-128"/>
                <a:cs typeface="ＭＳ Ｐゴシック" charset="0"/>
              </a:defRPr>
            </a:lvl5pPr>
          </a:lstStyle>
          <a:p>
            <a:pPr lvl="0"/>
            <a:r>
              <a:rPr lang="es-ES_tradnl" dirty="0"/>
              <a:t>Haga clic para modificar el estilo de texto del patrón</a:t>
            </a:r>
          </a:p>
        </p:txBody>
      </p:sp>
      <p:sp>
        <p:nvSpPr>
          <p:cNvPr id="2" name="Title 1">
            <a:extLst>
              <a:ext uri="{FF2B5EF4-FFF2-40B4-BE49-F238E27FC236}">
                <a16:creationId xmlns="" xmlns:a16="http://schemas.microsoft.com/office/drawing/2014/main" id="{9B277410-91E4-4143-9CA6-81D82E96B91C}"/>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2150082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verloaded slide">
  <p:cSld name="Overloaded slide">
    <p:spTree>
      <p:nvGrpSpPr>
        <p:cNvPr id="1" name="Shape 343"/>
        <p:cNvGrpSpPr/>
        <p:nvPr/>
      </p:nvGrpSpPr>
      <p:grpSpPr>
        <a:xfrm>
          <a:off x="0" y="0"/>
          <a:ext cx="0" cy="0"/>
          <a:chOff x="0" y="0"/>
          <a:chExt cx="0" cy="0"/>
        </a:xfrm>
      </p:grpSpPr>
      <p:sp>
        <p:nvSpPr>
          <p:cNvPr id="344" name="Google Shape;344;p71"/>
          <p:cNvSpPr txBox="1">
            <a:spLocks noGrp="1"/>
          </p:cNvSpPr>
          <p:nvPr>
            <p:ph type="title"/>
          </p:nvPr>
        </p:nvSpPr>
        <p:spPr>
          <a:xfrm>
            <a:off x="2230247" y="414599"/>
            <a:ext cx="9123556" cy="530927"/>
          </a:xfrm>
          <a:prstGeom prst="rect">
            <a:avLst/>
          </a:prstGeom>
          <a:noFill/>
          <a:ln>
            <a:noFill/>
          </a:ln>
        </p:spPr>
        <p:txBody>
          <a:bodyPr spcFirstLastPara="1" wrap="square" lIns="91398" tIns="45699" rIns="91398" bIns="45699" anchor="ctr" anchorCtr="0"/>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0868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86F60-4B25-48A8-8B08-6B5F44B53193}" type="datetimeFigureOut">
              <a:rPr lang="en-GB" smtClean="0"/>
              <a:t>28/10/2019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267081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86F60-4B25-48A8-8B08-6B5F44B53193}"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23900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86F60-4B25-48A8-8B08-6B5F44B53193}"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49BA0-4011-4E0B-B44F-9D777A4FC85E}" type="slidenum">
              <a:rPr lang="en-GB" smtClean="0"/>
              <a:t>‹#›</a:t>
            </a:fld>
            <a:endParaRPr lang="en-GB"/>
          </a:p>
        </p:txBody>
      </p:sp>
    </p:spTree>
    <p:extLst>
      <p:ext uri="{BB962C8B-B14F-4D97-AF65-F5344CB8AC3E}">
        <p14:creationId xmlns:p14="http://schemas.microsoft.com/office/powerpoint/2010/main" val="145248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theme" Target="../theme/theme2.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86F60-4B25-48A8-8B08-6B5F44B53193}" type="datetimeFigureOut">
              <a:rPr lang="en-GB" smtClean="0"/>
              <a:t>28/10/2019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9BA0-4011-4E0B-B44F-9D777A4FC85E}" type="slidenum">
              <a:rPr lang="en-GB" smtClean="0"/>
              <a:t>‹#›</a:t>
            </a:fld>
            <a:endParaRPr lang="en-GB"/>
          </a:p>
        </p:txBody>
      </p:sp>
    </p:spTree>
    <p:extLst>
      <p:ext uri="{BB962C8B-B14F-4D97-AF65-F5344CB8AC3E}">
        <p14:creationId xmlns:p14="http://schemas.microsoft.com/office/powerpoint/2010/main" val="379172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2"/>
            <a:ext cx="2743200" cy="365125"/>
          </a:xfrm>
          <a:prstGeom prst="rect">
            <a:avLst/>
          </a:prstGeom>
        </p:spPr>
        <p:txBody>
          <a:bodyPr vert="horz" lIns="90874" tIns="45718" rIns="90874" bIns="45718" rtlCol="0" anchor="ctr"/>
          <a:lstStyle>
            <a:lvl1pPr algn="l">
              <a:defRPr sz="1200">
                <a:solidFill>
                  <a:schemeClr val="tx1">
                    <a:tint val="75000"/>
                  </a:schemeClr>
                </a:solidFill>
              </a:defRPr>
            </a:lvl1pPr>
          </a:lstStyle>
          <a:p>
            <a:pPr defTabSz="914332"/>
            <a:fld id="{7EEC2C75-3EFD-AB42-A604-0B287302211B}" type="datetimeFigureOut">
              <a:rPr lang="es-ES_tradnl" smtClean="0">
                <a:solidFill>
                  <a:srgbClr val="06109F">
                    <a:tint val="75000"/>
                  </a:srgbClr>
                </a:solidFill>
              </a:rPr>
              <a:pPr defTabSz="914332"/>
              <a:t>28/10/2019</a:t>
            </a:fld>
            <a:endParaRPr lang="es-ES_tradnl">
              <a:solidFill>
                <a:srgbClr val="06109F">
                  <a:tint val="75000"/>
                </a:srgb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0874" tIns="45718" rIns="90874" bIns="45718" rtlCol="0" anchor="ctr"/>
          <a:lstStyle>
            <a:lvl1pPr algn="ctr">
              <a:defRPr sz="1200">
                <a:solidFill>
                  <a:schemeClr val="tx1">
                    <a:tint val="75000"/>
                  </a:schemeClr>
                </a:solidFill>
              </a:defRPr>
            </a:lvl1pPr>
          </a:lstStyle>
          <a:p>
            <a:pPr defTabSz="914332"/>
            <a:endParaRPr lang="es-ES_tradnl">
              <a:solidFill>
                <a:srgbClr val="06109F">
                  <a:tint val="75000"/>
                </a:srgb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0874" tIns="45718" rIns="90874" bIns="45718" rtlCol="0" anchor="ctr"/>
          <a:lstStyle>
            <a:lvl1pPr algn="r">
              <a:defRPr sz="1200">
                <a:solidFill>
                  <a:schemeClr val="tx1">
                    <a:tint val="75000"/>
                  </a:schemeClr>
                </a:solidFill>
              </a:defRPr>
            </a:lvl1pPr>
          </a:lstStyle>
          <a:p>
            <a:pPr defTabSz="914332"/>
            <a:fld id="{AFAD1263-16A9-C245-9209-A7EA48623731}" type="slidenum">
              <a:rPr lang="es-ES_tradnl" smtClean="0">
                <a:solidFill>
                  <a:srgbClr val="06109F">
                    <a:tint val="75000"/>
                  </a:srgbClr>
                </a:solidFill>
              </a:rPr>
              <a:pPr defTabSz="914332"/>
              <a:t>‹#›</a:t>
            </a:fld>
            <a:endParaRPr lang="es-ES_tradnl">
              <a:solidFill>
                <a:srgbClr val="06109F">
                  <a:tint val="75000"/>
                </a:srgbClr>
              </a:solidFill>
            </a:endParaRPr>
          </a:p>
        </p:txBody>
      </p:sp>
      <p:sp>
        <p:nvSpPr>
          <p:cNvPr id="8" name="Marcador de título 1">
            <a:extLst>
              <a:ext uri="{FF2B5EF4-FFF2-40B4-BE49-F238E27FC236}">
                <a16:creationId xmlns="" xmlns:a16="http://schemas.microsoft.com/office/drawing/2014/main" id="{46D6AB3A-4B5E-47AA-BA05-10B23632BAF5}"/>
              </a:ext>
            </a:extLst>
          </p:cNvPr>
          <p:cNvSpPr>
            <a:spLocks noGrp="1"/>
          </p:cNvSpPr>
          <p:nvPr>
            <p:ph type="title"/>
          </p:nvPr>
        </p:nvSpPr>
        <p:spPr>
          <a:xfrm>
            <a:off x="2230244" y="414590"/>
            <a:ext cx="9123556" cy="530927"/>
          </a:xfrm>
          <a:prstGeom prst="rect">
            <a:avLst/>
          </a:prstGeom>
        </p:spPr>
        <p:txBody>
          <a:bodyPr vert="horz" lIns="91434" tIns="45718" rIns="91434" bIns="45718" rtlCol="0" anchor="ctr">
            <a:normAutofit/>
          </a:body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9" name="Marcador de texto 2">
            <a:extLst>
              <a:ext uri="{FF2B5EF4-FFF2-40B4-BE49-F238E27FC236}">
                <a16:creationId xmlns="" xmlns:a16="http://schemas.microsoft.com/office/drawing/2014/main" id="{BB68F314-35C6-433F-958C-0EEAD302142F}"/>
              </a:ext>
            </a:extLst>
          </p:cNvPr>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s-ES_tradnl" dirty="0"/>
          </a:p>
        </p:txBody>
      </p:sp>
      <p:pic>
        <p:nvPicPr>
          <p:cNvPr id="11" name="Picture 3">
            <a:extLst>
              <a:ext uri="{FF2B5EF4-FFF2-40B4-BE49-F238E27FC236}">
                <a16:creationId xmlns="" xmlns:a16="http://schemas.microsoft.com/office/drawing/2014/main" id="{A89FEF8E-0183-9C45-834D-33A746516A51}"/>
              </a:ext>
            </a:extLst>
          </p:cNvPr>
          <p:cNvPicPr>
            <a:picLocks noChangeAspect="1" noChangeArrowheads="1"/>
          </p:cNvPicPr>
          <p:nvPr userDrawn="1"/>
        </p:nvPicPr>
        <p:blipFill rotWithShape="1">
          <a:blip r:embed="rId60" cstate="screen">
            <a:extLst>
              <a:ext uri="{28A0092B-C50C-407E-A947-70E740481C1C}">
                <a14:useLocalDpi xmlns:a14="http://schemas.microsoft.com/office/drawing/2010/main"/>
              </a:ext>
            </a:extLst>
          </a:blip>
          <a:srcRect l="22630" t="26005" r="22020" b="28287"/>
          <a:stretch/>
        </p:blipFill>
        <p:spPr bwMode="auto">
          <a:xfrm>
            <a:off x="439616" y="246185"/>
            <a:ext cx="1371600" cy="8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390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txStyles>
    <p:titleStyle>
      <a:lvl1pPr algn="r" defTabSz="907985"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7090" indent="-227090" algn="l" defTabSz="907985" rtl="0" eaLnBrk="1" latinLnBrk="0" hangingPunct="1">
        <a:lnSpc>
          <a:spcPct val="90000"/>
        </a:lnSpc>
        <a:spcBef>
          <a:spcPts val="1000"/>
        </a:spcBef>
        <a:buFont typeface="Arial"/>
        <a:buChar char="•"/>
        <a:defRPr sz="2800" kern="1200">
          <a:solidFill>
            <a:schemeClr val="tx2"/>
          </a:solidFill>
          <a:latin typeface="+mj-lt"/>
          <a:ea typeface="+mn-ea"/>
          <a:cs typeface="+mn-cs"/>
        </a:defRPr>
      </a:lvl1pPr>
      <a:lvl2pPr marL="681270" indent="-227090" algn="l" defTabSz="907985" rtl="0" eaLnBrk="1" latinLnBrk="0" hangingPunct="1">
        <a:lnSpc>
          <a:spcPct val="90000"/>
        </a:lnSpc>
        <a:spcBef>
          <a:spcPts val="500"/>
        </a:spcBef>
        <a:buFont typeface="Arial"/>
        <a:buChar char="•"/>
        <a:defRPr sz="2400" kern="1200">
          <a:solidFill>
            <a:schemeClr val="tx2"/>
          </a:solidFill>
          <a:latin typeface="+mj-lt"/>
          <a:ea typeface="+mn-ea"/>
          <a:cs typeface="+mn-cs"/>
        </a:defRPr>
      </a:lvl2pPr>
      <a:lvl3pPr marL="1135074" indent="-227090" algn="l" defTabSz="907985" rtl="0" eaLnBrk="1" latinLnBrk="0" hangingPunct="1">
        <a:lnSpc>
          <a:spcPct val="90000"/>
        </a:lnSpc>
        <a:spcBef>
          <a:spcPts val="500"/>
        </a:spcBef>
        <a:buFont typeface="Arial"/>
        <a:buChar char="•"/>
        <a:defRPr sz="2000" kern="1200">
          <a:solidFill>
            <a:schemeClr val="tx2"/>
          </a:solidFill>
          <a:latin typeface="+mj-lt"/>
          <a:ea typeface="+mn-ea"/>
          <a:cs typeface="+mn-cs"/>
        </a:defRPr>
      </a:lvl3pPr>
      <a:lvl4pPr marL="1588880" indent="-227090" algn="l" defTabSz="907985" rtl="0" eaLnBrk="1" latinLnBrk="0" hangingPunct="1">
        <a:lnSpc>
          <a:spcPct val="90000"/>
        </a:lnSpc>
        <a:spcBef>
          <a:spcPts val="500"/>
        </a:spcBef>
        <a:buFont typeface="Arial"/>
        <a:buChar char="•"/>
        <a:defRPr sz="1900" kern="1200">
          <a:solidFill>
            <a:schemeClr val="tx2"/>
          </a:solidFill>
          <a:latin typeface="+mj-lt"/>
          <a:ea typeface="+mn-ea"/>
          <a:cs typeface="+mn-cs"/>
        </a:defRPr>
      </a:lvl4pPr>
      <a:lvl5pPr marL="2042788" indent="-227090" algn="l" defTabSz="907985" rtl="0" eaLnBrk="1" latinLnBrk="0" hangingPunct="1">
        <a:lnSpc>
          <a:spcPct val="90000"/>
        </a:lnSpc>
        <a:spcBef>
          <a:spcPts val="500"/>
        </a:spcBef>
        <a:buFont typeface="Arial"/>
        <a:buChar char="•"/>
        <a:defRPr sz="1900" kern="1200">
          <a:solidFill>
            <a:schemeClr val="tx2"/>
          </a:solidFill>
          <a:latin typeface="+mj-lt"/>
          <a:ea typeface="+mn-ea"/>
          <a:cs typeface="+mn-cs"/>
        </a:defRPr>
      </a:lvl5pPr>
      <a:lvl6pPr marL="2496898" indent="-227090" algn="l" defTabSz="907985"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50881" indent="-227090" algn="l" defTabSz="907985"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04878" indent="-227090" algn="l" defTabSz="907985"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59030" indent="-227090" algn="l" defTabSz="907985"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s-ES_tradnl"/>
      </a:defPPr>
      <a:lvl1pPr marL="0" algn="l" defTabSz="907985" rtl="0" eaLnBrk="1" latinLnBrk="0" hangingPunct="1">
        <a:defRPr sz="1900" kern="1200">
          <a:solidFill>
            <a:schemeClr val="tx1"/>
          </a:solidFill>
          <a:latin typeface="+mn-lt"/>
          <a:ea typeface="+mn-ea"/>
          <a:cs typeface="+mn-cs"/>
        </a:defRPr>
      </a:lvl1pPr>
      <a:lvl2pPr marL="453807" algn="l" defTabSz="907985" rtl="0" eaLnBrk="1" latinLnBrk="0" hangingPunct="1">
        <a:defRPr sz="1900" kern="1200">
          <a:solidFill>
            <a:schemeClr val="tx1"/>
          </a:solidFill>
          <a:latin typeface="+mn-lt"/>
          <a:ea typeface="+mn-ea"/>
          <a:cs typeface="+mn-cs"/>
        </a:defRPr>
      </a:lvl2pPr>
      <a:lvl3pPr marL="907985" algn="l" defTabSz="907985" rtl="0" eaLnBrk="1" latinLnBrk="0" hangingPunct="1">
        <a:defRPr sz="1900" kern="1200">
          <a:solidFill>
            <a:schemeClr val="tx1"/>
          </a:solidFill>
          <a:latin typeface="+mn-lt"/>
          <a:ea typeface="+mn-ea"/>
          <a:cs typeface="+mn-cs"/>
        </a:defRPr>
      </a:lvl3pPr>
      <a:lvl4pPr marL="1361979" algn="l" defTabSz="907985" rtl="0" eaLnBrk="1" latinLnBrk="0" hangingPunct="1">
        <a:defRPr sz="1900" kern="1200">
          <a:solidFill>
            <a:schemeClr val="tx1"/>
          </a:solidFill>
          <a:latin typeface="+mn-lt"/>
          <a:ea typeface="+mn-ea"/>
          <a:cs typeface="+mn-cs"/>
        </a:defRPr>
      </a:lvl4pPr>
      <a:lvl5pPr marL="1815971" algn="l" defTabSz="907985" rtl="0" eaLnBrk="1" latinLnBrk="0" hangingPunct="1">
        <a:defRPr sz="1900" kern="1200">
          <a:solidFill>
            <a:schemeClr val="tx1"/>
          </a:solidFill>
          <a:latin typeface="+mn-lt"/>
          <a:ea typeface="+mn-ea"/>
          <a:cs typeface="+mn-cs"/>
        </a:defRPr>
      </a:lvl5pPr>
      <a:lvl6pPr marL="2270150" algn="l" defTabSz="907985" rtl="0" eaLnBrk="1" latinLnBrk="0" hangingPunct="1">
        <a:defRPr sz="1900" kern="1200">
          <a:solidFill>
            <a:schemeClr val="tx1"/>
          </a:solidFill>
          <a:latin typeface="+mn-lt"/>
          <a:ea typeface="+mn-ea"/>
          <a:cs typeface="+mn-cs"/>
        </a:defRPr>
      </a:lvl6pPr>
      <a:lvl7pPr marL="2723955" algn="l" defTabSz="907985" rtl="0" eaLnBrk="1" latinLnBrk="0" hangingPunct="1">
        <a:defRPr sz="1900" kern="1200">
          <a:solidFill>
            <a:schemeClr val="tx1"/>
          </a:solidFill>
          <a:latin typeface="+mn-lt"/>
          <a:ea typeface="+mn-ea"/>
          <a:cs typeface="+mn-cs"/>
        </a:defRPr>
      </a:lvl7pPr>
      <a:lvl8pPr marL="3177763" algn="l" defTabSz="907985" rtl="0" eaLnBrk="1" latinLnBrk="0" hangingPunct="1">
        <a:defRPr sz="1900" kern="1200">
          <a:solidFill>
            <a:schemeClr val="tx1"/>
          </a:solidFill>
          <a:latin typeface="+mn-lt"/>
          <a:ea typeface="+mn-ea"/>
          <a:cs typeface="+mn-cs"/>
        </a:defRPr>
      </a:lvl8pPr>
      <a:lvl9pPr marL="3631785" algn="l" defTabSz="90798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20062" r="20062"/>
          <a:stretch>
            <a:fillRect/>
          </a:stretch>
        </p:blipFill>
        <p:spPr>
          <a:xfrm>
            <a:off x="7446516" y="0"/>
            <a:ext cx="4745483" cy="6858000"/>
          </a:xfrm>
        </p:spPr>
      </p:pic>
      <p:sp>
        <p:nvSpPr>
          <p:cNvPr id="8" name="Text Placeholder 7"/>
          <p:cNvSpPr>
            <a:spLocks noGrp="1"/>
          </p:cNvSpPr>
          <p:nvPr>
            <p:ph type="body" sz="quarter" idx="13"/>
          </p:nvPr>
        </p:nvSpPr>
        <p:spPr/>
        <p:txBody>
          <a:bodyPr/>
          <a:lstStyle/>
          <a:p>
            <a:pPr algn="l"/>
            <a:r>
              <a:rPr lang="en-US" dirty="0"/>
              <a:t>1 Simple cleaner disinfectant solution</a:t>
            </a:r>
          </a:p>
          <a:p>
            <a:pPr algn="l"/>
            <a:endParaRPr lang="en-GB" dirty="0"/>
          </a:p>
        </p:txBody>
      </p:sp>
      <p:sp>
        <p:nvSpPr>
          <p:cNvPr id="24258" name="Shape 5137"/>
          <p:cNvSpPr txBox="1">
            <a:spLocks noGrp="1"/>
          </p:cNvSpPr>
          <p:nvPr>
            <p:ph type="body" sz="quarter" idx="11"/>
          </p:nvPr>
        </p:nvSpPr>
        <p:spPr>
          <a:prstGeom prst="rect">
            <a:avLst/>
          </a:prstGeom>
          <a:extLst>
            <a:ext uri="{C572A759-6A51-4108-AA02-DFA0A04FC94B}">
              <ma14:wrappingTextBoxFlag xmlns="" xmlns:ma14="http://schemas.microsoft.com/office/mac/drawingml/2011/main" val="1"/>
            </a:ext>
          </a:extLst>
        </p:spPr>
        <p:txBody>
          <a:bodyPr lIns="45698" tIns="45698" rIns="45698" bIns="45698" anchor="ctr"/>
          <a:lstStyle/>
          <a:p>
            <a:pPr marL="170845" indent="-158145">
              <a:spcBef>
                <a:spcPts val="0"/>
              </a:spcBef>
              <a:buClr>
                <a:srgbClr val="FFFFFF"/>
              </a:buClr>
              <a:buSzPts val="1600"/>
              <a:defRPr sz="1600">
                <a:solidFill>
                  <a:srgbClr val="FFFFFF"/>
                </a:solidFill>
                <a:latin typeface="+mn-lt"/>
                <a:ea typeface="+mn-ea"/>
                <a:cs typeface="+mn-cs"/>
                <a:sym typeface="Calibri"/>
              </a:defRPr>
            </a:pPr>
            <a:r>
              <a:rPr dirty="0"/>
              <a:t>Reduce cleaning time.</a:t>
            </a:r>
          </a:p>
          <a:p>
            <a:pPr marL="170845" indent="-158145">
              <a:spcBef>
                <a:spcPts val="700"/>
              </a:spcBef>
              <a:buClr>
                <a:srgbClr val="FFFFFF"/>
              </a:buClr>
              <a:buSzPts val="1600"/>
              <a:defRPr sz="1600">
                <a:solidFill>
                  <a:srgbClr val="FFFFFF"/>
                </a:solidFill>
                <a:latin typeface="+mn-lt"/>
                <a:ea typeface="+mn-ea"/>
                <a:cs typeface="+mn-cs"/>
                <a:sym typeface="Calibri"/>
              </a:defRPr>
            </a:pPr>
            <a:r>
              <a:rPr dirty="0"/>
              <a:t>Reduce training.</a:t>
            </a:r>
          </a:p>
          <a:p>
            <a:pPr marL="170845" indent="-158145">
              <a:spcBef>
                <a:spcPts val="700"/>
              </a:spcBef>
              <a:buClr>
                <a:srgbClr val="FFFFFF"/>
              </a:buClr>
              <a:buSzPts val="1600"/>
              <a:defRPr sz="1600">
                <a:solidFill>
                  <a:srgbClr val="FFFFFF"/>
                </a:solidFill>
                <a:latin typeface="+mn-lt"/>
                <a:ea typeface="+mn-ea"/>
                <a:cs typeface="+mn-cs"/>
                <a:sym typeface="Calibri"/>
              </a:defRPr>
            </a:pPr>
            <a:r>
              <a:rPr dirty="0"/>
              <a:t>Reduce chemical cost.</a:t>
            </a:r>
          </a:p>
          <a:p>
            <a:pPr marL="170845" indent="-158145">
              <a:spcBef>
                <a:spcPts val="700"/>
              </a:spcBef>
              <a:buClr>
                <a:srgbClr val="FFFFFF"/>
              </a:buClr>
              <a:buSzPts val="1600"/>
              <a:defRPr sz="1600">
                <a:solidFill>
                  <a:srgbClr val="FFFFFF"/>
                </a:solidFill>
                <a:latin typeface="+mn-lt"/>
                <a:ea typeface="+mn-ea"/>
                <a:cs typeface="+mn-cs"/>
                <a:sym typeface="Calibri"/>
              </a:defRPr>
            </a:pPr>
            <a:r>
              <a:rPr dirty="0"/>
              <a:t>Available in dosing systems</a:t>
            </a:r>
          </a:p>
        </p:txBody>
      </p:sp>
      <p:sp>
        <p:nvSpPr>
          <p:cNvPr id="24259" name="Shape 5138"/>
          <p:cNvSpPr txBox="1">
            <a:spLocks noGrp="1"/>
          </p:cNvSpPr>
          <p:nvPr>
            <p:ph type="title"/>
          </p:nvPr>
        </p:nvSpPr>
        <p:spPr>
          <a:xfrm>
            <a:off x="1972666" y="290105"/>
            <a:ext cx="9123556" cy="530927"/>
          </a:xfrm>
          <a:prstGeom prst="rect">
            <a:avLst/>
          </a:prstGeom>
        </p:spPr>
        <p:txBody>
          <a:bodyPr lIns="45698" tIns="45698" rIns="45698" bIns="45698">
            <a:normAutofit/>
          </a:bodyPr>
          <a:lstStyle>
            <a:lvl1pPr defTabSz="859536">
              <a:defRPr sz="3000">
                <a:solidFill>
                  <a:srgbClr val="11359F"/>
                </a:solidFill>
              </a:defRPr>
            </a:lvl1pPr>
          </a:lstStyle>
          <a:p>
            <a:pPr algn="l"/>
            <a:r>
              <a:rPr lang="en-GB" altLang="en-US" sz="2800" dirty="0" smtClean="0"/>
              <a:t>    </a:t>
            </a:r>
            <a:r>
              <a:rPr lang="en-GB" sz="2800" b="1" dirty="0" err="1" smtClean="0"/>
              <a:t>Oxivir</a:t>
            </a:r>
            <a:r>
              <a:rPr lang="en-GB" sz="2800" b="1" dirty="0" smtClean="0"/>
              <a:t> Plus </a:t>
            </a:r>
            <a:r>
              <a:rPr lang="en-GB" sz="2800" b="1" dirty="0" err="1" smtClean="0"/>
              <a:t>SmartDose</a:t>
            </a:r>
            <a:endParaRPr sz="2800" b="1" dirty="0"/>
          </a:p>
        </p:txBody>
      </p:sp>
      <p:sp>
        <p:nvSpPr>
          <p:cNvPr id="2" name="Prostokąt 1"/>
          <p:cNvSpPr/>
          <p:nvPr/>
        </p:nvSpPr>
        <p:spPr>
          <a:xfrm>
            <a:off x="991673" y="1587705"/>
            <a:ext cx="6177899" cy="400105"/>
          </a:xfrm>
          <a:prstGeom prst="rect">
            <a:avLst/>
          </a:prstGeom>
        </p:spPr>
        <p:txBody>
          <a:bodyPr wrap="none" lIns="91244" tIns="45718" rIns="91244" bIns="45718">
            <a:spAutoFit/>
          </a:bodyPr>
          <a:lstStyle/>
          <a:p>
            <a:pPr defTabSz="893954" hangingPunct="0">
              <a:defRPr sz="1900">
                <a:solidFill>
                  <a:srgbClr val="11359F"/>
                </a:solidFill>
              </a:defRPr>
            </a:pPr>
            <a:r>
              <a:rPr lang="en-GB" sz="2000" b="1" kern="0" dirty="0">
                <a:solidFill>
                  <a:srgbClr val="A7A7A7">
                    <a:lumMod val="50000"/>
                  </a:srgbClr>
                </a:solidFill>
                <a:cs typeface="Calibri" panose="020F0502020204030204" pitchFamily="34" charset="0"/>
                <a:sym typeface="Helvetica"/>
              </a:rPr>
              <a:t>Perfect solution for keeping surfaces clean &amp; disinfected</a:t>
            </a:r>
            <a:endParaRPr lang="pl-PL" sz="2000" b="1" kern="0" dirty="0">
              <a:solidFill>
                <a:srgbClr val="A7A7A7">
                  <a:lumMod val="50000"/>
                </a:srgbClr>
              </a:solidFill>
              <a:cs typeface="Calibri" panose="020F0502020204030204" pitchFamily="34" charset="0"/>
              <a:sym typeface="Helvetica"/>
            </a:endParaRPr>
          </a:p>
        </p:txBody>
      </p:sp>
      <p:sp>
        <p:nvSpPr>
          <p:cNvPr id="14" name="Shape 5136"/>
          <p:cNvSpPr txBox="1">
            <a:spLocks/>
          </p:cNvSpPr>
          <p:nvPr/>
        </p:nvSpPr>
        <p:spPr>
          <a:xfrm>
            <a:off x="991673" y="2296713"/>
            <a:ext cx="5057030" cy="12017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228578" algn="r" defTabSz="914309" rtl="0" latinLnBrk="0">
              <a:lnSpc>
                <a:spcPct val="90000"/>
              </a:lnSpc>
              <a:spcBef>
                <a:spcPts val="1000"/>
              </a:spcBef>
              <a:spcAft>
                <a:spcPts val="0"/>
              </a:spcAft>
              <a:buClrTx/>
              <a:buSzTx/>
              <a:buFontTx/>
              <a:buNone/>
              <a:tabLst/>
              <a:defRPr sz="2000" b="1" i="0" u="none" strike="noStrike" cap="none" spc="0" baseline="0">
                <a:ln>
                  <a:noFill/>
                </a:ln>
                <a:solidFill>
                  <a:srgbClr val="575756"/>
                </a:solidFill>
                <a:uFillTx/>
                <a:latin typeface="+mn-lt"/>
                <a:ea typeface="+mn-ea"/>
                <a:cs typeface="+mn-cs"/>
                <a:sym typeface="Calibri"/>
              </a:defRPr>
            </a:lvl1pPr>
            <a:lvl2pPr marL="1600040" marR="0" indent="-355566" algn="r" defTabSz="914309" rtl="0" latinLnBrk="0">
              <a:lnSpc>
                <a:spcPct val="90000"/>
              </a:lnSpc>
              <a:spcBef>
                <a:spcPts val="1000"/>
              </a:spcBef>
              <a:spcAft>
                <a:spcPts val="0"/>
              </a:spcAft>
              <a:buClrTx/>
              <a:buSzPts val="2000"/>
              <a:buFontTx/>
              <a:buChar char="•"/>
              <a:tabLst/>
              <a:defRPr sz="2000" b="1" i="0" u="none" strike="noStrike" cap="none" spc="0" baseline="0">
                <a:ln>
                  <a:noFill/>
                </a:ln>
                <a:solidFill>
                  <a:srgbClr val="575756"/>
                </a:solidFill>
                <a:uFillTx/>
                <a:latin typeface="+mn-lt"/>
                <a:ea typeface="+mn-ea"/>
                <a:cs typeface="+mn-cs"/>
                <a:sym typeface="Calibri"/>
              </a:defRPr>
            </a:lvl2pPr>
            <a:lvl3pPr marL="2095292" marR="0" indent="-380962" algn="r" defTabSz="914309" rtl="0" latinLnBrk="0">
              <a:lnSpc>
                <a:spcPct val="90000"/>
              </a:lnSpc>
              <a:spcBef>
                <a:spcPts val="1000"/>
              </a:spcBef>
              <a:spcAft>
                <a:spcPts val="0"/>
              </a:spcAft>
              <a:buClrTx/>
              <a:buSzPts val="2000"/>
              <a:buFontTx/>
              <a:buChar char="•"/>
              <a:tabLst/>
              <a:defRPr sz="2000" b="1" i="0" u="none" strike="noStrike" cap="none" spc="0" baseline="0">
                <a:ln>
                  <a:noFill/>
                </a:ln>
                <a:solidFill>
                  <a:srgbClr val="575756"/>
                </a:solidFill>
                <a:uFillTx/>
                <a:latin typeface="+mn-lt"/>
                <a:ea typeface="+mn-ea"/>
                <a:cs typeface="+mn-cs"/>
                <a:sym typeface="Calibri"/>
              </a:defRPr>
            </a:lvl3pPr>
            <a:lvl4pPr marL="2596894" marR="0" indent="-412710" algn="r" defTabSz="914309" rtl="0" latinLnBrk="0">
              <a:lnSpc>
                <a:spcPct val="90000"/>
              </a:lnSpc>
              <a:spcBef>
                <a:spcPts val="1000"/>
              </a:spcBef>
              <a:spcAft>
                <a:spcPts val="0"/>
              </a:spcAft>
              <a:buClrTx/>
              <a:buSzPts val="2000"/>
              <a:buFontTx/>
              <a:buChar char="•"/>
              <a:tabLst/>
              <a:defRPr sz="2000" b="1" i="0" u="none" strike="noStrike" cap="none" spc="0" baseline="0">
                <a:ln>
                  <a:noFill/>
                </a:ln>
                <a:solidFill>
                  <a:srgbClr val="575756"/>
                </a:solidFill>
                <a:uFillTx/>
                <a:latin typeface="+mn-lt"/>
                <a:ea typeface="+mn-ea"/>
                <a:cs typeface="+mn-cs"/>
                <a:sym typeface="Calibri"/>
              </a:defRPr>
            </a:lvl4pPr>
            <a:lvl5pPr marL="3054046" marR="0" indent="-412710" algn="r" defTabSz="914309" rtl="0" latinLnBrk="0">
              <a:lnSpc>
                <a:spcPct val="90000"/>
              </a:lnSpc>
              <a:spcBef>
                <a:spcPts val="1000"/>
              </a:spcBef>
              <a:spcAft>
                <a:spcPts val="0"/>
              </a:spcAft>
              <a:buClrTx/>
              <a:buSzPts val="2000"/>
              <a:buFontTx/>
              <a:buChar char="•"/>
              <a:tabLst/>
              <a:defRPr sz="2000" b="1" i="0" u="none" strike="noStrike" cap="none" spc="0" baseline="0">
                <a:ln>
                  <a:noFill/>
                </a:ln>
                <a:solidFill>
                  <a:srgbClr val="575756"/>
                </a:solidFill>
                <a:uFillTx/>
                <a:latin typeface="+mn-lt"/>
                <a:ea typeface="+mn-ea"/>
                <a:cs typeface="+mn-cs"/>
                <a:sym typeface="Calibri"/>
              </a:defRPr>
            </a:lvl5pPr>
            <a:lvl6pPr marL="2652008"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6pPr>
            <a:lvl7pPr marL="3105949"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7pPr>
            <a:lvl8pPr marL="3559902"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8pPr>
            <a:lvl9pPr marL="4014006"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9pPr>
          </a:lstStyle>
          <a:p>
            <a:pPr indent="0" algn="l" defTabSz="893954">
              <a:spcBef>
                <a:spcPts val="900"/>
              </a:spcBef>
              <a:defRPr sz="1500" b="0"/>
            </a:pPr>
            <a:r>
              <a:rPr lang="nl-NL" sz="1600" b="0" kern="0" dirty="0" smtClean="0">
                <a:cs typeface="Calibri" panose="020F0502020204030204" pitchFamily="34" charset="0"/>
              </a:rPr>
              <a:t>Oxivir Plus is the ideal cleaner disinfectant to keep surfaces looking clean with strong surfactants and at the same time keeping infections at bay with its excellent disinfectant properties to tackle bacteria &amp; viruses- especially critical for the flu season which will be upon us soon</a:t>
            </a:r>
          </a:p>
          <a:p>
            <a:pPr indent="0" algn="l" defTabSz="893954">
              <a:spcBef>
                <a:spcPts val="900"/>
              </a:spcBef>
              <a:defRPr sz="1500" b="0"/>
            </a:pPr>
            <a:endParaRPr lang="nl-NL" sz="1600" b="0" kern="0" dirty="0">
              <a:ea typeface="Arial"/>
              <a:cs typeface="Calibri" panose="020F0502020204030204" pitchFamily="34" charset="0"/>
              <a:sym typeface="Arial"/>
            </a:endParaRPr>
          </a:p>
          <a:p>
            <a:pPr indent="0" algn="l" defTabSz="893954">
              <a:spcBef>
                <a:spcPts val="900"/>
              </a:spcBef>
              <a:defRPr sz="1500" b="0"/>
            </a:pPr>
            <a:endParaRPr lang="nl-NL" sz="1600" b="0" kern="0" dirty="0">
              <a:ea typeface="Arial"/>
              <a:cs typeface="Calibri" panose="020F0502020204030204" pitchFamily="34" charset="0"/>
              <a:sym typeface="Arial"/>
            </a:endParaRPr>
          </a:p>
        </p:txBody>
      </p:sp>
      <p:sp>
        <p:nvSpPr>
          <p:cNvPr id="16" name="Shape 5137"/>
          <p:cNvSpPr txBox="1">
            <a:spLocks/>
          </p:cNvSpPr>
          <p:nvPr/>
        </p:nvSpPr>
        <p:spPr>
          <a:xfrm>
            <a:off x="1107923" y="3957722"/>
            <a:ext cx="4579214" cy="2254720"/>
          </a:xfrm>
          <a:prstGeom prst="rect">
            <a:avLst/>
          </a:prstGeom>
          <a:ln w="12700">
            <a:miter lim="400000"/>
          </a:ln>
          <a:extLst>
            <a:ext uri="{C572A759-6A51-4108-AA02-DFA0A04FC94B}">
              <ma14:wrappingTextBoxFlag xmlns="" xmlns:ma14="http://schemas.microsoft.com/office/mac/drawingml/2011/main" val="1"/>
            </a:ext>
          </a:extLst>
        </p:spPr>
        <p:txBody>
          <a:bodyPr lIns="45698" tIns="45698" rIns="45698" bIns="45698" anchor="ctr">
            <a:normAutofit/>
          </a:bodyPr>
          <a:lstStyle>
            <a:lvl1pPr marL="44450" marR="0" indent="38098" algn="ctr" defTabSz="914309" rtl="0" latinLnBrk="0">
              <a:lnSpc>
                <a:spcPct val="90000"/>
              </a:lnSpc>
              <a:spcBef>
                <a:spcPts val="600"/>
              </a:spcBef>
              <a:spcAft>
                <a:spcPts val="0"/>
              </a:spcAft>
              <a:buClrTx/>
              <a:buSzTx/>
              <a:buFontTx/>
              <a:buNone/>
              <a:tabLst/>
              <a:defRPr sz="3200" b="0" i="0" u="none" strike="noStrike" cap="none" spc="0" baseline="0">
                <a:ln>
                  <a:noFill/>
                </a:ln>
                <a:solidFill>
                  <a:srgbClr val="888888"/>
                </a:solidFill>
                <a:uFillTx/>
                <a:latin typeface="Arial"/>
                <a:ea typeface="Arial"/>
                <a:cs typeface="Arial"/>
                <a:sym typeface="Arial"/>
              </a:defRPr>
            </a:lvl1pPr>
            <a:lvl2pPr marL="44450" marR="0" indent="82543" algn="ctr" defTabSz="914309" rtl="0" latinLnBrk="0">
              <a:lnSpc>
                <a:spcPct val="90000"/>
              </a:lnSpc>
              <a:spcBef>
                <a:spcPts val="600"/>
              </a:spcBef>
              <a:spcAft>
                <a:spcPts val="0"/>
              </a:spcAft>
              <a:buClrTx/>
              <a:buSzTx/>
              <a:buFontTx/>
              <a:buNone/>
              <a:tabLst/>
              <a:defRPr sz="3200" b="0" i="0" u="none" strike="noStrike" cap="none" spc="0" baseline="0">
                <a:ln>
                  <a:noFill/>
                </a:ln>
                <a:solidFill>
                  <a:srgbClr val="888888"/>
                </a:solidFill>
                <a:uFillTx/>
                <a:latin typeface="Arial"/>
                <a:ea typeface="Arial"/>
                <a:cs typeface="Arial"/>
                <a:sym typeface="Arial"/>
              </a:defRPr>
            </a:lvl2pPr>
            <a:lvl3pPr marL="44450" marR="0" indent="82543" algn="ctr" defTabSz="914309" rtl="0" latinLnBrk="0">
              <a:lnSpc>
                <a:spcPct val="90000"/>
              </a:lnSpc>
              <a:spcBef>
                <a:spcPts val="600"/>
              </a:spcBef>
              <a:spcAft>
                <a:spcPts val="0"/>
              </a:spcAft>
              <a:buClrTx/>
              <a:buSzTx/>
              <a:buFontTx/>
              <a:buNone/>
              <a:tabLst/>
              <a:defRPr sz="3200" b="0" i="0" u="none" strike="noStrike" cap="none" spc="0" baseline="0">
                <a:ln>
                  <a:noFill/>
                </a:ln>
                <a:solidFill>
                  <a:srgbClr val="888888"/>
                </a:solidFill>
                <a:uFillTx/>
                <a:latin typeface="Arial"/>
                <a:ea typeface="Arial"/>
                <a:cs typeface="Arial"/>
                <a:sym typeface="Arial"/>
              </a:defRPr>
            </a:lvl3pPr>
            <a:lvl4pPr marL="44450" marR="0" indent="82543" algn="ctr" defTabSz="914309" rtl="0" latinLnBrk="0">
              <a:lnSpc>
                <a:spcPct val="90000"/>
              </a:lnSpc>
              <a:spcBef>
                <a:spcPts val="600"/>
              </a:spcBef>
              <a:spcAft>
                <a:spcPts val="0"/>
              </a:spcAft>
              <a:buClrTx/>
              <a:buSzTx/>
              <a:buFontTx/>
              <a:buNone/>
              <a:tabLst/>
              <a:defRPr sz="3200" b="0" i="0" u="none" strike="noStrike" cap="none" spc="0" baseline="0">
                <a:ln>
                  <a:noFill/>
                </a:ln>
                <a:solidFill>
                  <a:srgbClr val="888888"/>
                </a:solidFill>
                <a:uFillTx/>
                <a:latin typeface="Arial"/>
                <a:ea typeface="Arial"/>
                <a:cs typeface="Arial"/>
                <a:sym typeface="Arial"/>
              </a:defRPr>
            </a:lvl4pPr>
            <a:lvl5pPr marL="44450" marR="0" indent="82543" algn="ctr" defTabSz="914309" rtl="0" latinLnBrk="0">
              <a:lnSpc>
                <a:spcPct val="90000"/>
              </a:lnSpc>
              <a:spcBef>
                <a:spcPts val="600"/>
              </a:spcBef>
              <a:spcAft>
                <a:spcPts val="0"/>
              </a:spcAft>
              <a:buClrTx/>
              <a:buSzTx/>
              <a:buFontTx/>
              <a:buNone/>
              <a:tabLst/>
              <a:defRPr sz="3200" b="0" i="0" u="none" strike="noStrike" cap="none" spc="0" baseline="0">
                <a:ln>
                  <a:noFill/>
                </a:ln>
                <a:solidFill>
                  <a:srgbClr val="888888"/>
                </a:solidFill>
                <a:uFillTx/>
                <a:latin typeface="Arial"/>
                <a:ea typeface="Arial"/>
                <a:cs typeface="Arial"/>
                <a:sym typeface="Arial"/>
              </a:defRPr>
            </a:lvl5pPr>
            <a:lvl6pPr marL="2652008"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6pPr>
            <a:lvl7pPr marL="3105949"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7pPr>
            <a:lvl8pPr marL="3559902"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8pPr>
            <a:lvl9pPr marL="4014006" marR="0" indent="-382428" algn="ctr" defTabSz="914309" rtl="0" latinLnBrk="0">
              <a:lnSpc>
                <a:spcPct val="90000"/>
              </a:lnSpc>
              <a:spcBef>
                <a:spcPts val="600"/>
              </a:spcBef>
              <a:spcAft>
                <a:spcPts val="0"/>
              </a:spcAft>
              <a:buClrTx/>
              <a:buSzPct val="100000"/>
              <a:buFontTx/>
              <a:buChar char="•"/>
              <a:tabLst/>
              <a:defRPr sz="3200" b="0" i="0" u="none" strike="noStrike" cap="none" spc="0" baseline="0">
                <a:ln>
                  <a:noFill/>
                </a:ln>
                <a:solidFill>
                  <a:srgbClr val="888888"/>
                </a:solidFill>
                <a:uFillTx/>
                <a:latin typeface="Arial"/>
                <a:ea typeface="Arial"/>
                <a:cs typeface="Arial"/>
                <a:sym typeface="Arial"/>
              </a:defRPr>
            </a:lvl9pPr>
          </a:lstStyle>
          <a:p>
            <a:pPr marL="170845" indent="-158145" algn="l">
              <a:spcBef>
                <a:spcPts val="0"/>
              </a:spcBef>
              <a:buClr>
                <a:srgbClr val="FFFFFF"/>
              </a:buClr>
              <a:buSzPts val="1600"/>
              <a:buFont typeface="Arial"/>
              <a:buChar char="•"/>
              <a:defRPr sz="1600">
                <a:solidFill>
                  <a:srgbClr val="FFFFFF"/>
                </a:solidFill>
                <a:latin typeface="+mn-lt"/>
                <a:ea typeface="+mn-ea"/>
                <a:cs typeface="+mn-cs"/>
                <a:sym typeface="Calibri"/>
              </a:defRPr>
            </a:pPr>
            <a:r>
              <a:rPr lang="en-US" sz="1600" kern="0" dirty="0" smtClean="0">
                <a:solidFill>
                  <a:srgbClr val="FFFFFF"/>
                </a:solidFill>
                <a:latin typeface="Calibri"/>
                <a:ea typeface="+mn-ea"/>
                <a:sym typeface="Calibri"/>
              </a:rPr>
              <a:t>Keep surfaces clean &amp; safe</a:t>
            </a:r>
            <a:endParaRPr lang="en-US" sz="1600" kern="0" dirty="0">
              <a:solidFill>
                <a:srgbClr val="FFFFFF"/>
              </a:solidFill>
              <a:latin typeface="Calibri"/>
              <a:ea typeface="+mn-ea"/>
              <a:sym typeface="Calibri"/>
            </a:endParaRPr>
          </a:p>
          <a:p>
            <a:pPr marL="170845" indent="-158145" algn="l">
              <a:spcBef>
                <a:spcPts val="700"/>
              </a:spcBef>
              <a:buClr>
                <a:srgbClr val="FFFFFF"/>
              </a:buClr>
              <a:buSzPts val="1600"/>
              <a:buFont typeface="Arial"/>
              <a:buChar char="•"/>
              <a:defRPr sz="1600">
                <a:solidFill>
                  <a:srgbClr val="FFFFFF"/>
                </a:solidFill>
                <a:latin typeface="+mn-lt"/>
                <a:ea typeface="+mn-ea"/>
                <a:cs typeface="+mn-cs"/>
                <a:sym typeface="Calibri"/>
              </a:defRPr>
            </a:pPr>
            <a:r>
              <a:rPr lang="en-US" sz="1600" kern="0" dirty="0">
                <a:solidFill>
                  <a:srgbClr val="FFFFFF"/>
                </a:solidFill>
                <a:latin typeface="Calibri"/>
                <a:ea typeface="+mn-ea"/>
                <a:sym typeface="Calibri"/>
              </a:rPr>
              <a:t>Reduce </a:t>
            </a:r>
            <a:r>
              <a:rPr lang="en-US" sz="1600" kern="0" dirty="0" smtClean="0">
                <a:solidFill>
                  <a:srgbClr val="FFFFFF"/>
                </a:solidFill>
                <a:latin typeface="Calibri"/>
                <a:ea typeface="+mn-ea"/>
                <a:sym typeface="Calibri"/>
              </a:rPr>
              <a:t>training</a:t>
            </a:r>
            <a:endParaRPr lang="en-US" sz="1600" kern="0" dirty="0">
              <a:solidFill>
                <a:srgbClr val="FFFFFF"/>
              </a:solidFill>
              <a:latin typeface="Calibri"/>
              <a:ea typeface="+mn-ea"/>
              <a:sym typeface="Calibri"/>
            </a:endParaRPr>
          </a:p>
          <a:p>
            <a:pPr marL="170845" indent="-158145" algn="l">
              <a:spcBef>
                <a:spcPts val="700"/>
              </a:spcBef>
              <a:buClr>
                <a:srgbClr val="FFFFFF"/>
              </a:buClr>
              <a:buSzPts val="1600"/>
              <a:buFont typeface="Arial"/>
              <a:buChar char="•"/>
              <a:defRPr sz="1600">
                <a:solidFill>
                  <a:srgbClr val="FFFFFF"/>
                </a:solidFill>
                <a:latin typeface="+mn-lt"/>
                <a:ea typeface="+mn-ea"/>
                <a:cs typeface="+mn-cs"/>
                <a:sym typeface="Calibri"/>
              </a:defRPr>
            </a:pPr>
            <a:r>
              <a:rPr lang="en-US" sz="1600" kern="0" dirty="0">
                <a:solidFill>
                  <a:srgbClr val="FFFFFF"/>
                </a:solidFill>
                <a:latin typeface="Calibri"/>
                <a:ea typeface="+mn-ea"/>
                <a:sym typeface="Calibri"/>
              </a:rPr>
              <a:t>Reduce chemical </a:t>
            </a:r>
            <a:r>
              <a:rPr lang="en-US" sz="1600" kern="0" dirty="0" smtClean="0">
                <a:solidFill>
                  <a:srgbClr val="FFFFFF"/>
                </a:solidFill>
                <a:latin typeface="Calibri"/>
                <a:ea typeface="+mn-ea"/>
                <a:sym typeface="Calibri"/>
              </a:rPr>
              <a:t>cost</a:t>
            </a:r>
          </a:p>
          <a:p>
            <a:pPr marL="170845" indent="-158145" algn="l">
              <a:spcBef>
                <a:spcPts val="700"/>
              </a:spcBef>
              <a:buClr>
                <a:srgbClr val="FFFFFF"/>
              </a:buClr>
              <a:buSzPts val="1600"/>
              <a:buFont typeface="Arial"/>
              <a:buChar char="•"/>
              <a:defRPr sz="1600">
                <a:solidFill>
                  <a:srgbClr val="FFFFFF"/>
                </a:solidFill>
                <a:latin typeface="+mn-lt"/>
                <a:ea typeface="+mn-ea"/>
                <a:cs typeface="+mn-cs"/>
                <a:sym typeface="Calibri"/>
              </a:defRPr>
            </a:pPr>
            <a:r>
              <a:rPr lang="en-US" sz="1600" kern="0" dirty="0" smtClean="0">
                <a:solidFill>
                  <a:srgbClr val="FFFFFF"/>
                </a:solidFill>
                <a:latin typeface="Calibri"/>
                <a:ea typeface="+mn-ea"/>
                <a:sym typeface="Calibri"/>
              </a:rPr>
              <a:t>Safe to use (active evaporates into oxygen &amp; water)</a:t>
            </a:r>
            <a:endParaRPr lang="en-US" sz="1600" kern="0" dirty="0">
              <a:solidFill>
                <a:srgbClr val="FFFFFF"/>
              </a:solidFill>
              <a:latin typeface="Calibri"/>
              <a:ea typeface="+mn-ea"/>
              <a:sym typeface="Calibri"/>
            </a:endParaRPr>
          </a:p>
          <a:p>
            <a:pPr marL="170845" indent="-158145" algn="l">
              <a:spcBef>
                <a:spcPts val="700"/>
              </a:spcBef>
              <a:buClr>
                <a:srgbClr val="FFFFFF"/>
              </a:buClr>
              <a:buSzPts val="1600"/>
              <a:buFont typeface="Arial"/>
              <a:buChar char="•"/>
              <a:defRPr sz="1600">
                <a:solidFill>
                  <a:srgbClr val="FFFFFF"/>
                </a:solidFill>
                <a:latin typeface="+mn-lt"/>
                <a:ea typeface="+mn-ea"/>
                <a:cs typeface="+mn-cs"/>
                <a:sym typeface="Calibri"/>
              </a:defRPr>
            </a:pPr>
            <a:r>
              <a:rPr lang="en-US" sz="1600" kern="0" dirty="0" smtClean="0">
                <a:solidFill>
                  <a:srgbClr val="FFFFFF"/>
                </a:solidFill>
                <a:latin typeface="Calibri"/>
                <a:ea typeface="+mn-ea"/>
                <a:sym typeface="Calibri"/>
              </a:rPr>
              <a:t>SmartDose dosing platform</a:t>
            </a:r>
            <a:endParaRPr lang="en-US" sz="1600" kern="0" dirty="0">
              <a:solidFill>
                <a:srgbClr val="FFFFFF"/>
              </a:solidFill>
              <a:latin typeface="Calibri"/>
              <a:ea typeface="+mn-ea"/>
              <a:sym typeface="Calibri"/>
            </a:endParaRPr>
          </a:p>
        </p:txBody>
      </p:sp>
      <p:pic>
        <p:nvPicPr>
          <p:cNvPr id="12" name="Imagen 12"/>
          <p:cNvPicPr>
            <a:picLocks noChangeAspect="1"/>
          </p:cNvPicPr>
          <p:nvPr/>
        </p:nvPicPr>
        <p:blipFill>
          <a:blip r:embed="rId4"/>
          <a:stretch>
            <a:fillRect/>
          </a:stretch>
        </p:blipFill>
        <p:spPr>
          <a:xfrm>
            <a:off x="312703" y="1699556"/>
            <a:ext cx="795220" cy="703405"/>
          </a:xfrm>
          <a:prstGeom prst="rect">
            <a:avLst/>
          </a:prstGeom>
        </p:spPr>
      </p:pic>
      <p:pic>
        <p:nvPicPr>
          <p:cNvPr id="4" name="Picture 3"/>
          <p:cNvPicPr>
            <a:picLocks noChangeAspect="1"/>
          </p:cNvPicPr>
          <p:nvPr/>
        </p:nvPicPr>
        <p:blipFill rotWithShape="1">
          <a:blip r:embed="rId5"/>
          <a:srcRect l="13432" b="6805"/>
          <a:stretch/>
        </p:blipFill>
        <p:spPr>
          <a:xfrm>
            <a:off x="6870519" y="4300291"/>
            <a:ext cx="2375821" cy="255770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8154" t="2817" r="32973" b="2160"/>
          <a:stretch/>
        </p:blipFill>
        <p:spPr>
          <a:xfrm>
            <a:off x="5971138" y="4636393"/>
            <a:ext cx="899381" cy="2198487"/>
          </a:xfrm>
          <a:prstGeom prst="rect">
            <a:avLst/>
          </a:prstGeom>
        </p:spPr>
      </p:pic>
    </p:spTree>
    <p:extLst>
      <p:ext uri="{BB962C8B-B14F-4D97-AF65-F5344CB8AC3E}">
        <p14:creationId xmlns:p14="http://schemas.microsoft.com/office/powerpoint/2010/main" val="4194367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ersonalizado 2">
      <a:dk1>
        <a:srgbClr val="06109F"/>
      </a:dk1>
      <a:lt1>
        <a:srgbClr val="FFFFFF"/>
      </a:lt1>
      <a:dk2>
        <a:srgbClr val="575756"/>
      </a:dk2>
      <a:lt2>
        <a:srgbClr val="A7A8AB"/>
      </a:lt2>
      <a:accent1>
        <a:srgbClr val="10059F"/>
      </a:accent1>
      <a:accent2>
        <a:srgbClr val="B01E3F"/>
      </a:accent2>
      <a:accent3>
        <a:srgbClr val="128F79"/>
      </a:accent3>
      <a:accent4>
        <a:srgbClr val="793694"/>
      </a:accent4>
      <a:accent5>
        <a:srgbClr val="D95500"/>
      </a:accent5>
      <a:accent6>
        <a:srgbClr val="2794B2"/>
      </a:accent6>
      <a:hlink>
        <a:srgbClr val="2794B2"/>
      </a:hlink>
      <a:folHlink>
        <a:srgbClr val="B01E3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ＭＳ Ｐゴシック</vt:lpstr>
      <vt:lpstr>Arial</vt:lpstr>
      <vt:lpstr>Calibri</vt:lpstr>
      <vt:lpstr>Calibri Light</vt:lpstr>
      <vt:lpstr>Helvetica</vt:lpstr>
      <vt:lpstr>ヒラギノ角ゴ Pro W3</vt:lpstr>
      <vt:lpstr>Office Theme</vt:lpstr>
      <vt:lpstr>2_Office theme</vt:lpstr>
      <vt:lpstr>    Oxivir Plus SmartDose</vt:lpstr>
    </vt:vector>
  </TitlesOfParts>
  <Company>Sealed Air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Oxivir Plus SmartDose</dc:title>
  <dc:creator>Mrs Tinaz Ranina</dc:creator>
  <cp:lastModifiedBy>Mrs Tinaz Ranina</cp:lastModifiedBy>
  <cp:revision>1</cp:revision>
  <dcterms:created xsi:type="dcterms:W3CDTF">2019-10-28T16:58:26Z</dcterms:created>
  <dcterms:modified xsi:type="dcterms:W3CDTF">2019-10-28T16:58:36Z</dcterms:modified>
</cp:coreProperties>
</file>