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60" r:id="rId5"/>
  </p:sldIdLst>
  <p:sldSz cx="5334000" cy="756285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2176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050" y="2344483"/>
            <a:ext cx="453390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100" y="4235196"/>
            <a:ext cx="373380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6700" y="1739455"/>
            <a:ext cx="232029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47010" y="1739455"/>
            <a:ext cx="232029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6700" y="302514"/>
            <a:ext cx="480060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700" y="1739455"/>
            <a:ext cx="480060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3560" y="7033450"/>
            <a:ext cx="170688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6700" y="7033450"/>
            <a:ext cx="12268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0480" y="7033450"/>
            <a:ext cx="12268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5328285" cy="884555"/>
          </a:xfrm>
          <a:custGeom>
            <a:avLst/>
            <a:gdLst/>
            <a:ahLst/>
            <a:cxnLst/>
            <a:rect l="l" t="t" r="r" b="b"/>
            <a:pathLst>
              <a:path w="5328285" h="884555">
                <a:moveTo>
                  <a:pt x="5328005" y="0"/>
                </a:moveTo>
                <a:lnTo>
                  <a:pt x="0" y="0"/>
                </a:lnTo>
                <a:lnTo>
                  <a:pt x="0" y="884174"/>
                </a:lnTo>
                <a:lnTo>
                  <a:pt x="5328005" y="884174"/>
                </a:lnTo>
                <a:lnTo>
                  <a:pt x="5328005" y="0"/>
                </a:lnTo>
                <a:close/>
              </a:path>
            </a:pathLst>
          </a:custGeom>
          <a:solidFill>
            <a:srgbClr val="00B5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5284" y="312766"/>
            <a:ext cx="39339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b="1" spc="160" dirty="0" smtClean="0">
                <a:solidFill>
                  <a:srgbClr val="FFFFFF"/>
                </a:solidFill>
                <a:latin typeface="Calibri"/>
                <a:cs typeface="Calibri"/>
              </a:rPr>
              <a:t>Select the right pad for the job.</a:t>
            </a:r>
            <a:endParaRPr dirty="0">
              <a:latin typeface="Calibri"/>
              <a:cs typeface="Calibri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885825"/>
            <a:ext cx="4572000" cy="651381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3"/>
          <a:srcRect l="5668" t="3708" r="71451" b="86131"/>
          <a:stretch/>
        </p:blipFill>
        <p:spPr>
          <a:xfrm>
            <a:off x="4084674" y="114777"/>
            <a:ext cx="12192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38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E08285B224974D99F85F3550D0A96D" ma:contentTypeVersion="4" ma:contentTypeDescription="Create a new document." ma:contentTypeScope="" ma:versionID="7491d48497ff79fdaf7d79003b419eaf">
  <xsd:schema xmlns:xsd="http://www.w3.org/2001/XMLSchema" xmlns:xs="http://www.w3.org/2001/XMLSchema" xmlns:p="http://schemas.microsoft.com/office/2006/metadata/properties" xmlns:ns2="c51898ea-942c-4a4e-b701-ddab85db9deb" targetNamespace="http://schemas.microsoft.com/office/2006/metadata/properties" ma:root="true" ma:fieldsID="b831e713ad9f15b47df72ff5c9d45917" ns2:_="">
    <xsd:import namespace="c51898ea-942c-4a4e-b701-ddab85db9d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1898ea-942c-4a4e-b701-ddab85db9d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032989-CE9F-44F3-BD04-A1CA9529D8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1898ea-942c-4a4e-b701-ddab85db9d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50CBC3A-0F48-4C5A-9917-5D7921E5129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c51898ea-942c-4a4e-b701-ddab85db9deb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63A55F6-B02E-45EF-A1BC-37A090B55B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8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Rea</dc:creator>
  <cp:lastModifiedBy>John Williams</cp:lastModifiedBy>
  <cp:revision>4</cp:revision>
  <dcterms:created xsi:type="dcterms:W3CDTF">2021-03-23T06:11:23Z</dcterms:created>
  <dcterms:modified xsi:type="dcterms:W3CDTF">2022-11-08T11:08:43Z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2021-03-17T00:00:00Z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2021-03-23T00:00:00Z</vt:filetime>
  </property>
  <property fmtid="{D5CDD505-2E9C-101B-9397-08002B2CF9AE}" pid="5" name="ContentTypeId">
    <vt:lpwstr>0x010100DDE08285B224974D99F85F3550D0A96D</vt:lpwstr>
  </property>
</Properties>
</file>